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311" r:id="rId3"/>
    <p:sldId id="308" r:id="rId4"/>
    <p:sldId id="294" r:id="rId5"/>
    <p:sldId id="296" r:id="rId6"/>
    <p:sldId id="299" r:id="rId7"/>
    <p:sldId id="297" r:id="rId8"/>
    <p:sldId id="309" r:id="rId9"/>
    <p:sldId id="300" r:id="rId10"/>
    <p:sldId id="301" r:id="rId11"/>
    <p:sldId id="303" r:id="rId12"/>
    <p:sldId id="302" r:id="rId13"/>
    <p:sldId id="304" r:id="rId14"/>
    <p:sldId id="305" r:id="rId15"/>
    <p:sldId id="312"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0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7C65A-B278-4972-BB90-653DA7EAEE34}" v="3" dt="2023-11-24T11:23:59.881"/>
    <p1510:client id="{449B3F9C-3740-493C-A3D6-FC39E37512F3}" v="438" dt="2023-11-24T09:07:27.070"/>
    <p1510:client id="{BEAE47BF-EF2A-4D1E-8251-45E575DB7A67}" v="10" dt="2023-11-24T15:51:57.184"/>
    <p1510:client id="{D67782E0-E2A7-49F4-8E2D-C907CF565C34}" v="1648" dt="2023-11-24T17:46:49.156"/>
    <p1510:client id="{F2D32914-7724-42A5-A345-04240A7E69BD}" v="1227" dt="2023-11-24T17:01:35.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3F7C65A-B278-4972-BB90-653DA7EAEE34}"/>
    <pc:docChg chg="modSld sldOrd">
      <pc:chgData name="Guest User" userId="" providerId="Windows Live" clId="Web-{03F7C65A-B278-4972-BB90-653DA7EAEE34}" dt="2023-11-24T11:23:59.881" v="2" actId="1076"/>
      <pc:docMkLst>
        <pc:docMk/>
      </pc:docMkLst>
      <pc:sldChg chg="ord">
        <pc:chgData name="Guest User" userId="" providerId="Windows Live" clId="Web-{03F7C65A-B278-4972-BB90-653DA7EAEE34}" dt="2023-11-24T11:23:35.474" v="1"/>
        <pc:sldMkLst>
          <pc:docMk/>
          <pc:sldMk cId="252150284" sldId="297"/>
        </pc:sldMkLst>
      </pc:sldChg>
      <pc:sldChg chg="modSp">
        <pc:chgData name="Guest User" userId="" providerId="Windows Live" clId="Web-{03F7C65A-B278-4972-BB90-653DA7EAEE34}" dt="2023-11-24T11:23:59.881" v="2" actId="1076"/>
        <pc:sldMkLst>
          <pc:docMk/>
          <pc:sldMk cId="215981385" sldId="300"/>
        </pc:sldMkLst>
        <pc:spChg chg="mod">
          <ac:chgData name="Guest User" userId="" providerId="Windows Live" clId="Web-{03F7C65A-B278-4972-BB90-653DA7EAEE34}" dt="2023-11-24T11:23:59.881" v="2" actId="1076"/>
          <ac:spMkLst>
            <pc:docMk/>
            <pc:sldMk cId="215981385" sldId="300"/>
            <ac:spMk id="2" creationId="{C3485745-69F2-4610-2424-4843E9E3A4A3}"/>
          </ac:spMkLst>
        </pc:spChg>
      </pc:sldChg>
      <pc:sldChg chg="ord">
        <pc:chgData name="Guest User" userId="" providerId="Windows Live" clId="Web-{03F7C65A-B278-4972-BB90-653DA7EAEE34}" dt="2023-11-24T11:23:30.020" v="0"/>
        <pc:sldMkLst>
          <pc:docMk/>
          <pc:sldMk cId="1839457739" sldId="302"/>
        </pc:sldMkLst>
      </pc:sldChg>
    </pc:docChg>
  </pc:docChgLst>
  <pc:docChgLst>
    <pc:chgData name="Guest User" providerId="Windows Live" clId="Web-{BEAE47BF-EF2A-4D1E-8251-45E575DB7A67}"/>
    <pc:docChg chg="modSld">
      <pc:chgData name="Guest User" userId="" providerId="Windows Live" clId="Web-{BEAE47BF-EF2A-4D1E-8251-45E575DB7A67}" dt="2023-11-24T15:51:57.184" v="11"/>
      <pc:docMkLst>
        <pc:docMk/>
      </pc:docMkLst>
      <pc:sldChg chg="addSp modSp mod setBg">
        <pc:chgData name="Guest User" userId="" providerId="Windows Live" clId="Web-{BEAE47BF-EF2A-4D1E-8251-45E575DB7A67}" dt="2023-11-24T15:51:57.184" v="11"/>
        <pc:sldMkLst>
          <pc:docMk/>
          <pc:sldMk cId="1445359606" sldId="294"/>
        </pc:sldMkLst>
        <pc:spChg chg="mod">
          <ac:chgData name="Guest User" userId="" providerId="Windows Live" clId="Web-{BEAE47BF-EF2A-4D1E-8251-45E575DB7A67}" dt="2023-11-24T15:51:37.808" v="8"/>
          <ac:spMkLst>
            <pc:docMk/>
            <pc:sldMk cId="1445359606" sldId="294"/>
            <ac:spMk id="2" creationId="{8D84D71E-A7E5-5BDE-1504-99B69A656B53}"/>
          </ac:spMkLst>
        </pc:spChg>
        <pc:spChg chg="mod">
          <ac:chgData name="Guest User" userId="" providerId="Windows Live" clId="Web-{BEAE47BF-EF2A-4D1E-8251-45E575DB7A67}" dt="2023-11-24T15:51:57.184" v="11"/>
          <ac:spMkLst>
            <pc:docMk/>
            <pc:sldMk cId="1445359606" sldId="294"/>
            <ac:spMk id="3" creationId="{8436538F-2836-4722-BC0C-071F7022EDAF}"/>
          </ac:spMkLst>
        </pc:spChg>
        <pc:spChg chg="add">
          <ac:chgData name="Guest User" userId="" providerId="Windows Live" clId="Web-{BEAE47BF-EF2A-4D1E-8251-45E575DB7A67}" dt="2023-11-24T15:51:37.808" v="8"/>
          <ac:spMkLst>
            <pc:docMk/>
            <pc:sldMk cId="1445359606" sldId="294"/>
            <ac:spMk id="9" creationId="{3ECBE1F1-D69B-4AFA-ABD5-8E41720EF6DE}"/>
          </ac:spMkLst>
        </pc:spChg>
        <pc:spChg chg="add">
          <ac:chgData name="Guest User" userId="" providerId="Windows Live" clId="Web-{BEAE47BF-EF2A-4D1E-8251-45E575DB7A67}" dt="2023-11-24T15:51:37.808" v="8"/>
          <ac:spMkLst>
            <pc:docMk/>
            <pc:sldMk cId="1445359606" sldId="294"/>
            <ac:spMk id="11" creationId="{603A6265-E10C-4B85-9C20-E75FCAF9CC63}"/>
          </ac:spMkLst>
        </pc:spChg>
        <pc:picChg chg="add">
          <ac:chgData name="Guest User" userId="" providerId="Windows Live" clId="Web-{BEAE47BF-EF2A-4D1E-8251-45E575DB7A67}" dt="2023-11-24T15:51:37.808" v="8"/>
          <ac:picMkLst>
            <pc:docMk/>
            <pc:sldMk cId="1445359606" sldId="294"/>
            <ac:picMk id="5" creationId="{7DAE2276-8ACF-C597-4626-D586120D3075}"/>
          </ac:picMkLst>
        </pc:picChg>
      </pc:sldChg>
    </pc:docChg>
  </pc:docChgLst>
  <pc:docChgLst>
    <pc:chgData name="Guest User" providerId="Windows Live" clId="Web-{F2D32914-7724-42A5-A345-04240A7E69BD}"/>
    <pc:docChg chg="addSld delSld modSld sldOrd">
      <pc:chgData name="Guest User" userId="" providerId="Windows Live" clId="Web-{F2D32914-7724-42A5-A345-04240A7E69BD}" dt="2023-11-24T17:01:35.590" v="1125"/>
      <pc:docMkLst>
        <pc:docMk/>
      </pc:docMkLst>
      <pc:sldChg chg="modSp ord">
        <pc:chgData name="Guest User" userId="" providerId="Windows Live" clId="Web-{F2D32914-7724-42A5-A345-04240A7E69BD}" dt="2023-11-24T17:01:35.590" v="1125"/>
        <pc:sldMkLst>
          <pc:docMk/>
          <pc:sldMk cId="1445359606" sldId="294"/>
        </pc:sldMkLst>
        <pc:spChg chg="mod">
          <ac:chgData name="Guest User" userId="" providerId="Windows Live" clId="Web-{F2D32914-7724-42A5-A345-04240A7E69BD}" dt="2023-11-24T15:52:54.602" v="944" actId="1076"/>
          <ac:spMkLst>
            <pc:docMk/>
            <pc:sldMk cId="1445359606" sldId="294"/>
            <ac:spMk id="2" creationId="{8D84D71E-A7E5-5BDE-1504-99B69A656B53}"/>
          </ac:spMkLst>
        </pc:spChg>
        <pc:spChg chg="mod">
          <ac:chgData name="Guest User" userId="" providerId="Windows Live" clId="Web-{F2D32914-7724-42A5-A345-04240A7E69BD}" dt="2023-11-24T15:53:30.447" v="948" actId="1076"/>
          <ac:spMkLst>
            <pc:docMk/>
            <pc:sldMk cId="1445359606" sldId="294"/>
            <ac:spMk id="3" creationId="{8436538F-2836-4722-BC0C-071F7022EDAF}"/>
          </ac:spMkLst>
        </pc:spChg>
        <pc:picChg chg="mod">
          <ac:chgData name="Guest User" userId="" providerId="Windows Live" clId="Web-{F2D32914-7724-42A5-A345-04240A7E69BD}" dt="2023-11-24T15:52:45.680" v="943" actId="14100"/>
          <ac:picMkLst>
            <pc:docMk/>
            <pc:sldMk cId="1445359606" sldId="294"/>
            <ac:picMk id="5" creationId="{7DAE2276-8ACF-C597-4626-D586120D3075}"/>
          </ac:picMkLst>
        </pc:picChg>
      </pc:sldChg>
      <pc:sldChg chg="del">
        <pc:chgData name="Guest User" userId="" providerId="Windows Live" clId="Web-{F2D32914-7724-42A5-A345-04240A7E69BD}" dt="2023-11-24T14:58:04.581" v="626"/>
        <pc:sldMkLst>
          <pc:docMk/>
          <pc:sldMk cId="3488745121" sldId="295"/>
        </pc:sldMkLst>
      </pc:sldChg>
      <pc:sldChg chg="ord">
        <pc:chgData name="Guest User" userId="" providerId="Windows Live" clId="Web-{F2D32914-7724-42A5-A345-04240A7E69BD}" dt="2023-11-24T15:40:52.983" v="926"/>
        <pc:sldMkLst>
          <pc:docMk/>
          <pc:sldMk cId="3810552091" sldId="296"/>
        </pc:sldMkLst>
      </pc:sldChg>
      <pc:sldChg chg="del">
        <pc:chgData name="Guest User" userId="" providerId="Windows Live" clId="Web-{F2D32914-7724-42A5-A345-04240A7E69BD}" dt="2023-11-24T14:58:10.003" v="627"/>
        <pc:sldMkLst>
          <pc:docMk/>
          <pc:sldMk cId="3923069922" sldId="298"/>
        </pc:sldMkLst>
      </pc:sldChg>
      <pc:sldChg chg="modSp">
        <pc:chgData name="Guest User" userId="" providerId="Windows Live" clId="Web-{F2D32914-7724-42A5-A345-04240A7E69BD}" dt="2023-11-24T15:06:48.318" v="628" actId="14100"/>
        <pc:sldMkLst>
          <pc:docMk/>
          <pc:sldMk cId="4087975686" sldId="299"/>
        </pc:sldMkLst>
        <pc:spChg chg="mod">
          <ac:chgData name="Guest User" userId="" providerId="Windows Live" clId="Web-{F2D32914-7724-42A5-A345-04240A7E69BD}" dt="2023-11-24T15:06:48.318" v="628" actId="14100"/>
          <ac:spMkLst>
            <pc:docMk/>
            <pc:sldMk cId="4087975686" sldId="299"/>
            <ac:spMk id="3" creationId="{54DCF78B-CFE3-F9BE-D5C9-90290DCEA805}"/>
          </ac:spMkLst>
        </pc:spChg>
      </pc:sldChg>
      <pc:sldChg chg="modSp">
        <pc:chgData name="Guest User" userId="" providerId="Windows Live" clId="Web-{F2D32914-7724-42A5-A345-04240A7E69BD}" dt="2023-11-24T15:29:47.944" v="876"/>
        <pc:sldMkLst>
          <pc:docMk/>
          <pc:sldMk cId="215981385" sldId="300"/>
        </pc:sldMkLst>
        <pc:spChg chg="mod">
          <ac:chgData name="Guest User" userId="" providerId="Windows Live" clId="Web-{F2D32914-7724-42A5-A345-04240A7E69BD}" dt="2023-11-24T14:55:15.403" v="625" actId="20577"/>
          <ac:spMkLst>
            <pc:docMk/>
            <pc:sldMk cId="215981385" sldId="300"/>
            <ac:spMk id="3" creationId="{D3B3DC4E-123A-4DA3-9484-1716C0C66CC0}"/>
          </ac:spMkLst>
        </pc:spChg>
        <pc:spChg chg="mod">
          <ac:chgData name="Guest User" userId="" providerId="Windows Live" clId="Web-{F2D32914-7724-42A5-A345-04240A7E69BD}" dt="2023-11-24T15:29:41.194" v="850" actId="20577"/>
          <ac:spMkLst>
            <pc:docMk/>
            <pc:sldMk cId="215981385" sldId="300"/>
            <ac:spMk id="6" creationId="{BE4715FE-81C0-21B2-564E-38C5395244BF}"/>
          </ac:spMkLst>
        </pc:spChg>
        <pc:graphicFrameChg chg="mod modGraphic">
          <ac:chgData name="Guest User" userId="" providerId="Windows Live" clId="Web-{F2D32914-7724-42A5-A345-04240A7E69BD}" dt="2023-11-24T15:29:47.944" v="876"/>
          <ac:graphicFrameMkLst>
            <pc:docMk/>
            <pc:sldMk cId="215981385" sldId="300"/>
            <ac:graphicFrameMk id="5" creationId="{05FDA3A3-3275-8266-49CA-D082DBF5A106}"/>
          </ac:graphicFrameMkLst>
        </pc:graphicFrameChg>
      </pc:sldChg>
      <pc:sldChg chg="modSp ord">
        <pc:chgData name="Guest User" userId="" providerId="Windows Live" clId="Web-{F2D32914-7724-42A5-A345-04240A7E69BD}" dt="2023-11-24T16:45:11.931" v="1053" actId="20577"/>
        <pc:sldMkLst>
          <pc:docMk/>
          <pc:sldMk cId="1839457739" sldId="302"/>
        </pc:sldMkLst>
        <pc:spChg chg="mod">
          <ac:chgData name="Guest User" userId="" providerId="Windows Live" clId="Web-{F2D32914-7724-42A5-A345-04240A7E69BD}" dt="2023-11-24T16:45:11.931" v="1053" actId="20577"/>
          <ac:spMkLst>
            <pc:docMk/>
            <pc:sldMk cId="1839457739" sldId="302"/>
            <ac:spMk id="2" creationId="{CAE0DE79-ABBA-6F7A-5C45-6C4D35CD2262}"/>
          </ac:spMkLst>
        </pc:spChg>
        <pc:graphicFrameChg chg="mod modGraphic">
          <ac:chgData name="Guest User" userId="" providerId="Windows Live" clId="Web-{F2D32914-7724-42A5-A345-04240A7E69BD}" dt="2023-11-24T15:20:22.612" v="849"/>
          <ac:graphicFrameMkLst>
            <pc:docMk/>
            <pc:sldMk cId="1839457739" sldId="302"/>
            <ac:graphicFrameMk id="3" creationId="{8A605D99-53F8-7229-CE01-5441A03DDC80}"/>
          </ac:graphicFrameMkLst>
        </pc:graphicFrameChg>
        <pc:graphicFrameChg chg="mod modGraphic">
          <ac:chgData name="Guest User" userId="" providerId="Windows Live" clId="Web-{F2D32914-7724-42A5-A345-04240A7E69BD}" dt="2023-11-24T14:45:48.321" v="593"/>
          <ac:graphicFrameMkLst>
            <pc:docMk/>
            <pc:sldMk cId="1839457739" sldId="302"/>
            <ac:graphicFrameMk id="7" creationId="{1E43862D-9902-924A-03C3-7580AE76FBEE}"/>
          </ac:graphicFrameMkLst>
        </pc:graphicFrameChg>
      </pc:sldChg>
      <pc:sldChg chg="addSp modSp mod ord setBg">
        <pc:chgData name="Guest User" userId="" providerId="Windows Live" clId="Web-{F2D32914-7724-42A5-A345-04240A7E69BD}" dt="2023-11-24T16:51:24.428" v="1069" actId="14100"/>
        <pc:sldMkLst>
          <pc:docMk/>
          <pc:sldMk cId="2872141065" sldId="303"/>
        </pc:sldMkLst>
        <pc:spChg chg="mod">
          <ac:chgData name="Guest User" userId="" providerId="Windows Live" clId="Web-{F2D32914-7724-42A5-A345-04240A7E69BD}" dt="2023-11-24T16:51:24.428" v="1069" actId="14100"/>
          <ac:spMkLst>
            <pc:docMk/>
            <pc:sldMk cId="2872141065" sldId="303"/>
            <ac:spMk id="2" creationId="{5FDDEDDF-BFE6-34B7-2BFE-13F9357FB906}"/>
          </ac:spMkLst>
        </pc:spChg>
        <pc:spChg chg="mod">
          <ac:chgData name="Guest User" userId="" providerId="Windows Live" clId="Web-{F2D32914-7724-42A5-A345-04240A7E69BD}" dt="2023-11-24T16:42:24.456" v="1049" actId="20577"/>
          <ac:spMkLst>
            <pc:docMk/>
            <pc:sldMk cId="2872141065" sldId="303"/>
            <ac:spMk id="3" creationId="{41799CC5-4512-0F37-E4C8-B5B2A39D39E0}"/>
          </ac:spMkLst>
        </pc:spChg>
        <pc:grpChg chg="add">
          <ac:chgData name="Guest User" userId="" providerId="Windows Live" clId="Web-{F2D32914-7724-42A5-A345-04240A7E69BD}" dt="2023-11-24T16:41:37.501" v="1041"/>
          <ac:grpSpMkLst>
            <pc:docMk/>
            <pc:sldMk cId="2872141065" sldId="303"/>
            <ac:grpSpMk id="9" creationId="{5EFBDE31-BB3E-6CFC-23CD-B5976DA38438}"/>
          </ac:grpSpMkLst>
        </pc:grpChg>
        <pc:picChg chg="add mod">
          <ac:chgData name="Guest User" userId="" providerId="Windows Live" clId="Web-{F2D32914-7724-42A5-A345-04240A7E69BD}" dt="2023-11-24T16:41:42.876" v="1042" actId="14100"/>
          <ac:picMkLst>
            <pc:docMk/>
            <pc:sldMk cId="2872141065" sldId="303"/>
            <ac:picMk id="5" creationId="{97320AB1-8999-B8DE-94C6-BA25FE068973}"/>
          </ac:picMkLst>
        </pc:picChg>
      </pc:sldChg>
      <pc:sldChg chg="modSp">
        <pc:chgData name="Guest User" userId="" providerId="Windows Live" clId="Web-{F2D32914-7724-42A5-A345-04240A7E69BD}" dt="2023-11-24T16:51:25.959" v="1072" actId="20577"/>
        <pc:sldMkLst>
          <pc:docMk/>
          <pc:sldMk cId="721506826" sldId="304"/>
        </pc:sldMkLst>
        <pc:spChg chg="mod">
          <ac:chgData name="Guest User" userId="" providerId="Windows Live" clId="Web-{F2D32914-7724-42A5-A345-04240A7E69BD}" dt="2023-11-24T16:45:43.885" v="1059" actId="20577"/>
          <ac:spMkLst>
            <pc:docMk/>
            <pc:sldMk cId="721506826" sldId="304"/>
            <ac:spMk id="2" creationId="{07798A9D-2C95-E715-9A40-A6AB333EB142}"/>
          </ac:spMkLst>
        </pc:spChg>
        <pc:spChg chg="mod">
          <ac:chgData name="Guest User" userId="" providerId="Windows Live" clId="Web-{F2D32914-7724-42A5-A345-04240A7E69BD}" dt="2023-11-24T16:51:25.959" v="1072" actId="20577"/>
          <ac:spMkLst>
            <pc:docMk/>
            <pc:sldMk cId="721506826" sldId="304"/>
            <ac:spMk id="5" creationId="{7BB169D1-7673-8B75-1AA7-4787F18724E0}"/>
          </ac:spMkLst>
        </pc:spChg>
        <pc:spChg chg="mod">
          <ac:chgData name="Guest User" userId="" providerId="Windows Live" clId="Web-{F2D32914-7724-42A5-A345-04240A7E69BD}" dt="2023-11-24T16:47:33.560" v="1062" actId="1076"/>
          <ac:spMkLst>
            <pc:docMk/>
            <pc:sldMk cId="721506826" sldId="304"/>
            <ac:spMk id="6" creationId="{22CCB5DA-A1F6-634B-1C8A-6D7114240C31}"/>
          </ac:spMkLst>
        </pc:spChg>
        <pc:spChg chg="mod">
          <ac:chgData name="Guest User" userId="" providerId="Windows Live" clId="Web-{F2D32914-7724-42A5-A345-04240A7E69BD}" dt="2023-11-24T16:47:16.013" v="1060" actId="1076"/>
          <ac:spMkLst>
            <pc:docMk/>
            <pc:sldMk cId="721506826" sldId="304"/>
            <ac:spMk id="9" creationId="{6C84CBC8-B51D-71D2-1404-F5CD2AB183AF}"/>
          </ac:spMkLst>
        </pc:spChg>
      </pc:sldChg>
      <pc:sldChg chg="addSp modSp mod setBg">
        <pc:chgData name="Guest User" userId="" providerId="Windows Live" clId="Web-{F2D32914-7724-42A5-A345-04240A7E69BD}" dt="2023-11-24T16:21:13.302" v="960"/>
        <pc:sldMkLst>
          <pc:docMk/>
          <pc:sldMk cId="3373469066" sldId="305"/>
        </pc:sldMkLst>
        <pc:spChg chg="mod">
          <ac:chgData name="Guest User" userId="" providerId="Windows Live" clId="Web-{F2D32914-7724-42A5-A345-04240A7E69BD}" dt="2023-11-24T16:20:42.551" v="958" actId="20577"/>
          <ac:spMkLst>
            <pc:docMk/>
            <pc:sldMk cId="3373469066" sldId="305"/>
            <ac:spMk id="2" creationId="{C5D17CA8-E697-C8F0-A08E-3ECA5DB9EB2C}"/>
          </ac:spMkLst>
        </pc:spChg>
        <pc:spChg chg="mod">
          <ac:chgData name="Guest User" userId="" providerId="Windows Live" clId="Web-{F2D32914-7724-42A5-A345-04240A7E69BD}" dt="2023-11-24T15:45:30.493" v="940" actId="20577"/>
          <ac:spMkLst>
            <pc:docMk/>
            <pc:sldMk cId="3373469066" sldId="305"/>
            <ac:spMk id="3" creationId="{0888D000-860A-CD1D-AA8D-EE7E229004EB}"/>
          </ac:spMkLst>
        </pc:spChg>
        <pc:spChg chg="add">
          <ac:chgData name="Guest User" userId="" providerId="Windows Live" clId="Web-{F2D32914-7724-42A5-A345-04240A7E69BD}" dt="2023-11-24T15:44:14.240" v="928"/>
          <ac:spMkLst>
            <pc:docMk/>
            <pc:sldMk cId="3373469066" sldId="305"/>
            <ac:spMk id="10" creationId="{E02239D2-A05D-4A1C-9F06-FBA7FC730E1B}"/>
          </ac:spMkLst>
        </pc:spChg>
        <pc:picChg chg="add mod">
          <ac:chgData name="Guest User" userId="" providerId="Windows Live" clId="Web-{F2D32914-7724-42A5-A345-04240A7E69BD}" dt="2023-11-24T16:21:13.302" v="960"/>
          <ac:picMkLst>
            <pc:docMk/>
            <pc:sldMk cId="3373469066" sldId="305"/>
            <ac:picMk id="7" creationId="{1D1AFE33-1264-C3DE-4608-1665239FE484}"/>
          </ac:picMkLst>
        </pc:picChg>
      </pc:sldChg>
      <pc:sldChg chg="del">
        <pc:chgData name="Guest User" userId="" providerId="Windows Live" clId="Web-{F2D32914-7724-42A5-A345-04240A7E69BD}" dt="2023-11-24T15:39:11.355" v="911"/>
        <pc:sldMkLst>
          <pc:docMk/>
          <pc:sldMk cId="3003938671" sldId="307"/>
        </pc:sldMkLst>
      </pc:sldChg>
      <pc:sldChg chg="addSp modSp new mod setBg">
        <pc:chgData name="Guest User" userId="" providerId="Windows Live" clId="Web-{F2D32914-7724-42A5-A345-04240A7E69BD}" dt="2023-11-24T16:44:56.914" v="1052" actId="20577"/>
        <pc:sldMkLst>
          <pc:docMk/>
          <pc:sldMk cId="2406465738" sldId="308"/>
        </pc:sldMkLst>
        <pc:spChg chg="mod">
          <ac:chgData name="Guest User" userId="" providerId="Windows Live" clId="Web-{F2D32914-7724-42A5-A345-04240A7E69BD}" dt="2023-11-24T16:44:56.914" v="1052" actId="20577"/>
          <ac:spMkLst>
            <pc:docMk/>
            <pc:sldMk cId="2406465738" sldId="308"/>
            <ac:spMk id="2" creationId="{785FA872-BBEA-D0A2-9151-CF59962945F5}"/>
          </ac:spMkLst>
        </pc:spChg>
        <pc:spChg chg="mod">
          <ac:chgData name="Guest User" userId="" providerId="Windows Live" clId="Web-{F2D32914-7724-42A5-A345-04240A7E69BD}" dt="2023-11-24T15:40:13.701" v="924" actId="20577"/>
          <ac:spMkLst>
            <pc:docMk/>
            <pc:sldMk cId="2406465738" sldId="308"/>
            <ac:spMk id="3" creationId="{E5874D08-1B65-4ECE-314A-1D955CBA3FCB}"/>
          </ac:spMkLst>
        </pc:spChg>
        <pc:spChg chg="add">
          <ac:chgData name="Guest User" userId="" providerId="Windows Live" clId="Web-{F2D32914-7724-42A5-A345-04240A7E69BD}" dt="2023-11-24T15:39:19.246" v="912"/>
          <ac:spMkLst>
            <pc:docMk/>
            <pc:sldMk cId="2406465738" sldId="308"/>
            <ac:spMk id="9" creationId="{9F7D5CDA-D291-4307-BF55-1381FED29634}"/>
          </ac:spMkLst>
        </pc:spChg>
        <pc:picChg chg="add mod">
          <ac:chgData name="Guest User" userId="" providerId="Windows Live" clId="Web-{F2D32914-7724-42A5-A345-04240A7E69BD}" dt="2023-11-24T15:39:25.511" v="913" actId="14100"/>
          <ac:picMkLst>
            <pc:docMk/>
            <pc:sldMk cId="2406465738" sldId="308"/>
            <ac:picMk id="5" creationId="{875EA613-FC61-96F1-3114-02E65F7FE0FF}"/>
          </ac:picMkLst>
        </pc:picChg>
      </pc:sldChg>
      <pc:sldChg chg="addSp modSp">
        <pc:chgData name="Guest User" userId="" providerId="Windows Live" clId="Web-{F2D32914-7724-42A5-A345-04240A7E69BD}" dt="2023-11-24T16:44:49.352" v="1051" actId="20577"/>
        <pc:sldMkLst>
          <pc:docMk/>
          <pc:sldMk cId="3856478786" sldId="309"/>
        </pc:sldMkLst>
        <pc:spChg chg="mod">
          <ac:chgData name="Guest User" userId="" providerId="Windows Live" clId="Web-{F2D32914-7724-42A5-A345-04240A7E69BD}" dt="2023-11-24T16:44:49.352" v="1051" actId="20577"/>
          <ac:spMkLst>
            <pc:docMk/>
            <pc:sldMk cId="3856478786" sldId="309"/>
            <ac:spMk id="2" creationId="{D94DEB7F-B970-3042-5877-27C59270F2AF}"/>
          </ac:spMkLst>
        </pc:spChg>
        <pc:spChg chg="add mod">
          <ac:chgData name="Guest User" userId="" providerId="Windows Live" clId="Web-{F2D32914-7724-42A5-A345-04240A7E69BD}" dt="2023-11-24T16:24:06.418" v="1031" actId="14100"/>
          <ac:spMkLst>
            <pc:docMk/>
            <pc:sldMk cId="3856478786" sldId="309"/>
            <ac:spMk id="3" creationId="{69717AA7-4712-E28D-E861-826F4EEE89A8}"/>
          </ac:spMkLst>
        </pc:spChg>
        <pc:spChg chg="mod">
          <ac:chgData name="Guest User" userId="" providerId="Windows Live" clId="Web-{F2D32914-7724-42A5-A345-04240A7E69BD}" dt="2023-11-24T16:28:54.615" v="1040" actId="20577"/>
          <ac:spMkLst>
            <pc:docMk/>
            <pc:sldMk cId="3856478786" sldId="309"/>
            <ac:spMk id="5" creationId="{6D6D29C4-A216-9ADD-B501-7CE73840F7FE}"/>
          </ac:spMkLst>
        </pc:spChg>
        <pc:graphicFrameChg chg="mod modGraphic">
          <ac:chgData name="Guest User" userId="" providerId="Windows Live" clId="Web-{F2D32914-7724-42A5-A345-04240A7E69BD}" dt="2023-11-24T16:25:41.577" v="1036"/>
          <ac:graphicFrameMkLst>
            <pc:docMk/>
            <pc:sldMk cId="3856478786" sldId="309"/>
            <ac:graphicFrameMk id="18" creationId="{3AE5F5D2-8F8C-654E-606E-81B26A4F8B2A}"/>
          </ac:graphicFrameMkLst>
        </pc:graphicFrameChg>
        <pc:picChg chg="mod">
          <ac:chgData name="Guest User" userId="" providerId="Windows Live" clId="Web-{F2D32914-7724-42A5-A345-04240A7E69BD}" dt="2023-11-24T16:14:41.976" v="950" actId="14100"/>
          <ac:picMkLst>
            <pc:docMk/>
            <pc:sldMk cId="3856478786" sldId="309"/>
            <ac:picMk id="13" creationId="{61213D14-524E-73BB-CE25-9C5343FBCC28}"/>
          </ac:picMkLst>
        </pc:picChg>
      </pc:sldChg>
      <pc:sldChg chg="addSp delSp modSp mod setBg">
        <pc:chgData name="Guest User" userId="" providerId="Windows Live" clId="Web-{F2D32914-7724-42A5-A345-04240A7E69BD}" dt="2023-11-24T16:58:54.225" v="1124" actId="20577"/>
        <pc:sldMkLst>
          <pc:docMk/>
          <pc:sldMk cId="3854772543" sldId="310"/>
        </pc:sldMkLst>
        <pc:spChg chg="mod">
          <ac:chgData name="Guest User" userId="" providerId="Windows Live" clId="Web-{F2D32914-7724-42A5-A345-04240A7E69BD}" dt="2023-11-24T16:58:54.225" v="1124" actId="20577"/>
          <ac:spMkLst>
            <pc:docMk/>
            <pc:sldMk cId="3854772543" sldId="310"/>
            <ac:spMk id="2" creationId="{D0A6E721-3B9B-B7E1-604C-C2CD685FB911}"/>
          </ac:spMkLst>
        </pc:spChg>
        <pc:spChg chg="add del">
          <ac:chgData name="Guest User" userId="" providerId="Windows Live" clId="Web-{F2D32914-7724-42A5-A345-04240A7E69BD}" dt="2023-11-24T16:58:00.739" v="1117"/>
          <ac:spMkLst>
            <pc:docMk/>
            <pc:sldMk cId="3854772543" sldId="310"/>
            <ac:spMk id="9" creationId="{A3363022-C969-41E9-8EB2-E4C94908C1FA}"/>
          </ac:spMkLst>
        </pc:spChg>
        <pc:spChg chg="add del">
          <ac:chgData name="Guest User" userId="" providerId="Windows Live" clId="Web-{F2D32914-7724-42A5-A345-04240A7E69BD}" dt="2023-11-24T16:58:00.739" v="1117"/>
          <ac:spMkLst>
            <pc:docMk/>
            <pc:sldMk cId="3854772543" sldId="310"/>
            <ac:spMk id="11" creationId="{8D1AD6B3-BE88-4CEB-BA17-790657CC4729}"/>
          </ac:spMkLst>
        </pc:spChg>
        <pc:spChg chg="add del">
          <ac:chgData name="Guest User" userId="" providerId="Windows Live" clId="Web-{F2D32914-7724-42A5-A345-04240A7E69BD}" dt="2023-11-24T16:58:40.006" v="1122"/>
          <ac:spMkLst>
            <pc:docMk/>
            <pc:sldMk cId="3854772543" sldId="310"/>
            <ac:spMk id="21" creationId="{27427488-068E-4B55-AC8D-CD070B8CD46D}"/>
          </ac:spMkLst>
        </pc:spChg>
        <pc:spChg chg="add del">
          <ac:chgData name="Guest User" userId="" providerId="Windows Live" clId="Web-{F2D32914-7724-42A5-A345-04240A7E69BD}" dt="2023-11-24T16:58:40.006" v="1122"/>
          <ac:spMkLst>
            <pc:docMk/>
            <pc:sldMk cId="3854772543" sldId="310"/>
            <ac:spMk id="27" creationId="{7E13C525-8EE3-4288-848F-C9B2A174F22B}"/>
          </ac:spMkLst>
        </pc:spChg>
        <pc:spChg chg="add del">
          <ac:chgData name="Guest User" userId="" providerId="Windows Live" clId="Web-{F2D32914-7724-42A5-A345-04240A7E69BD}" dt="2023-11-24T16:58:40.006" v="1122"/>
          <ac:spMkLst>
            <pc:docMk/>
            <pc:sldMk cId="3854772543" sldId="310"/>
            <ac:spMk id="29" creationId="{A20AF199-99C2-4569-9CAF-24514AE5E82A}"/>
          </ac:spMkLst>
        </pc:spChg>
        <pc:spChg chg="add">
          <ac:chgData name="Guest User" userId="" providerId="Windows Live" clId="Web-{F2D32914-7724-42A5-A345-04240A7E69BD}" dt="2023-11-24T16:58:40.006" v="1122"/>
          <ac:spMkLst>
            <pc:docMk/>
            <pc:sldMk cId="3854772543" sldId="310"/>
            <ac:spMk id="34" creationId="{9B8B49ED-6693-497D-8823-F50F891E8DBC}"/>
          </ac:spMkLst>
        </pc:spChg>
        <pc:spChg chg="add">
          <ac:chgData name="Guest User" userId="" providerId="Windows Live" clId="Web-{F2D32914-7724-42A5-A345-04240A7E69BD}" dt="2023-11-24T16:58:40.006" v="1122"/>
          <ac:spMkLst>
            <pc:docMk/>
            <pc:sldMk cId="3854772543" sldId="310"/>
            <ac:spMk id="36" creationId="{8DCD3BD4-4F32-431E-A9C3-8D2DA60CD7D8}"/>
          </ac:spMkLst>
        </pc:spChg>
        <pc:spChg chg="add">
          <ac:chgData name="Guest User" userId="" providerId="Windows Live" clId="Web-{F2D32914-7724-42A5-A345-04240A7E69BD}" dt="2023-11-24T16:58:40.006" v="1122"/>
          <ac:spMkLst>
            <pc:docMk/>
            <pc:sldMk cId="3854772543" sldId="310"/>
            <ac:spMk id="38" creationId="{336AAC24-A98C-465E-AFEE-69D698E77330}"/>
          </ac:spMkLst>
        </pc:spChg>
        <pc:grpChg chg="add del">
          <ac:chgData name="Guest User" userId="" providerId="Windows Live" clId="Web-{F2D32914-7724-42A5-A345-04240A7E69BD}" dt="2023-11-24T16:58:00.739" v="1117"/>
          <ac:grpSpMkLst>
            <pc:docMk/>
            <pc:sldMk cId="3854772543" sldId="310"/>
            <ac:grpSpMk id="13" creationId="{89D1390B-7E13-4B4F-9CB2-391063412E54}"/>
          </ac:grpSpMkLst>
        </pc:grpChg>
        <pc:grpChg chg="add del">
          <ac:chgData name="Guest User" userId="" providerId="Windows Live" clId="Web-{F2D32914-7724-42A5-A345-04240A7E69BD}" dt="2023-11-24T16:58:40.006" v="1122"/>
          <ac:grpSpMkLst>
            <pc:docMk/>
            <pc:sldMk cId="3854772543" sldId="310"/>
            <ac:grpSpMk id="23" creationId="{D77C2DC4-03FC-4BF3-9F66-E9A3066EE468}"/>
          </ac:grpSpMkLst>
        </pc:grpChg>
        <pc:picChg chg="add mod">
          <ac:chgData name="Guest User" userId="" providerId="Windows Live" clId="Web-{F2D32914-7724-42A5-A345-04240A7E69BD}" dt="2023-11-24T16:58:40.006" v="1122"/>
          <ac:picMkLst>
            <pc:docMk/>
            <pc:sldMk cId="3854772543" sldId="310"/>
            <ac:picMk id="6" creationId="{EED3F441-3476-66C8-0DD8-6AC2B95161FA}"/>
          </ac:picMkLst>
        </pc:picChg>
      </pc:sldChg>
      <pc:sldChg chg="addSp delSp modSp new del">
        <pc:chgData name="Guest User" userId="" providerId="Windows Live" clId="Web-{F2D32914-7724-42A5-A345-04240A7E69BD}" dt="2023-11-24T16:57:40.910" v="1116"/>
        <pc:sldMkLst>
          <pc:docMk/>
          <pc:sldMk cId="2512917572" sldId="311"/>
        </pc:sldMkLst>
        <pc:spChg chg="del">
          <ac:chgData name="Guest User" userId="" providerId="Windows Live" clId="Web-{F2D32914-7724-42A5-A345-04240A7E69BD}" dt="2023-11-24T16:55:34.046" v="1097"/>
          <ac:spMkLst>
            <pc:docMk/>
            <pc:sldMk cId="2512917572" sldId="311"/>
            <ac:spMk id="2" creationId="{0268F151-7C1B-580E-A07D-0C40451137FF}"/>
          </ac:spMkLst>
        </pc:spChg>
        <pc:spChg chg="mod">
          <ac:chgData name="Guest User" userId="" providerId="Windows Live" clId="Web-{F2D32914-7724-42A5-A345-04240A7E69BD}" dt="2023-11-24T16:56:56.361" v="1115" actId="1076"/>
          <ac:spMkLst>
            <pc:docMk/>
            <pc:sldMk cId="2512917572" sldId="311"/>
            <ac:spMk id="3" creationId="{78BAD9AC-C212-6D9A-1A5E-B7C8E2938FFA}"/>
          </ac:spMkLst>
        </pc:spChg>
        <pc:spChg chg="add mod">
          <ac:chgData name="Guest User" userId="" providerId="Windows Live" clId="Web-{F2D32914-7724-42A5-A345-04240A7E69BD}" dt="2023-11-24T16:56:45.033" v="1113" actId="20577"/>
          <ac:spMkLst>
            <pc:docMk/>
            <pc:sldMk cId="2512917572" sldId="311"/>
            <ac:spMk id="5" creationId="{93B51ACE-3BCA-D443-5D67-F9C799D8E634}"/>
          </ac:spMkLst>
        </pc:spChg>
        <pc:picChg chg="add mod">
          <ac:chgData name="Guest User" userId="" providerId="Windows Live" clId="Web-{F2D32914-7724-42A5-A345-04240A7E69BD}" dt="2023-11-24T16:56:50.049" v="1114" actId="1076"/>
          <ac:picMkLst>
            <pc:docMk/>
            <pc:sldMk cId="2512917572" sldId="311"/>
            <ac:picMk id="4" creationId="{DB6AE6E0-9086-8D8F-2DBB-958E5F52655B}"/>
          </ac:picMkLst>
        </pc:picChg>
      </pc:sldChg>
    </pc:docChg>
  </pc:docChgLst>
  <pc:docChgLst>
    <pc:chgData name="Guest User" providerId="Windows Live" clId="Web-{449B3F9C-3740-493C-A3D6-FC39E37512F3}"/>
    <pc:docChg chg="addSld delSld modSld">
      <pc:chgData name="Guest User" userId="" providerId="Windows Live" clId="Web-{449B3F9C-3740-493C-A3D6-FC39E37512F3}" dt="2023-11-24T09:07:27.070" v="268" actId="20577"/>
      <pc:docMkLst>
        <pc:docMk/>
      </pc:docMkLst>
      <pc:sldChg chg="del">
        <pc:chgData name="Guest User" userId="" providerId="Windows Live" clId="Web-{449B3F9C-3740-493C-A3D6-FC39E37512F3}" dt="2023-11-24T08:04:07.399" v="0"/>
        <pc:sldMkLst>
          <pc:docMk/>
          <pc:sldMk cId="3163238194" sldId="256"/>
        </pc:sldMkLst>
      </pc:sldChg>
      <pc:sldChg chg="new">
        <pc:chgData name="Guest User" userId="" providerId="Windows Live" clId="Web-{449B3F9C-3740-493C-A3D6-FC39E37512F3}" dt="2023-11-24T08:04:14.087" v="1"/>
        <pc:sldMkLst>
          <pc:docMk/>
          <pc:sldMk cId="1445359606" sldId="294"/>
        </pc:sldMkLst>
      </pc:sldChg>
      <pc:sldChg chg="new">
        <pc:chgData name="Guest User" userId="" providerId="Windows Live" clId="Web-{449B3F9C-3740-493C-A3D6-FC39E37512F3}" dt="2023-11-24T08:05:53.105" v="2"/>
        <pc:sldMkLst>
          <pc:docMk/>
          <pc:sldMk cId="3488745121" sldId="295"/>
        </pc:sldMkLst>
      </pc:sldChg>
      <pc:sldChg chg="addSp delSp modSp new mod setBg">
        <pc:chgData name="Guest User" userId="" providerId="Windows Live" clId="Web-{449B3F9C-3740-493C-A3D6-FC39E37512F3}" dt="2023-11-24T08:07:44.733" v="7"/>
        <pc:sldMkLst>
          <pc:docMk/>
          <pc:sldMk cId="3810552091" sldId="296"/>
        </pc:sldMkLst>
        <pc:spChg chg="del">
          <ac:chgData name="Guest User" userId="" providerId="Windows Live" clId="Web-{449B3F9C-3740-493C-A3D6-FC39E37512F3}" dt="2023-11-24T08:07:32.029" v="4"/>
          <ac:spMkLst>
            <pc:docMk/>
            <pc:sldMk cId="3810552091" sldId="296"/>
            <ac:spMk id="2" creationId="{FD77455E-ED76-A66B-1638-43F8E840B9BD}"/>
          </ac:spMkLst>
        </pc:spChg>
        <pc:spChg chg="del">
          <ac:chgData name="Guest User" userId="" providerId="Windows Live" clId="Web-{449B3F9C-3740-493C-A3D6-FC39E37512F3}" dt="2023-11-24T08:07:37.373" v="5"/>
          <ac:spMkLst>
            <pc:docMk/>
            <pc:sldMk cId="3810552091" sldId="296"/>
            <ac:spMk id="3" creationId="{D45751AA-4BDA-1420-6F26-B79C12460FDA}"/>
          </ac:spMkLst>
        </pc:spChg>
        <pc:spChg chg="add">
          <ac:chgData name="Guest User" userId="" providerId="Windows Live" clId="Web-{449B3F9C-3740-493C-A3D6-FC39E37512F3}" dt="2023-11-24T08:07:44.733" v="7"/>
          <ac:spMkLst>
            <pc:docMk/>
            <pc:sldMk cId="3810552091" sldId="296"/>
            <ac:spMk id="9" creationId="{F3060C83-F051-4F0E-ABAD-AA0DFC48B218}"/>
          </ac:spMkLst>
        </pc:spChg>
        <pc:spChg chg="add">
          <ac:chgData name="Guest User" userId="" providerId="Windows Live" clId="Web-{449B3F9C-3740-493C-A3D6-FC39E37512F3}" dt="2023-11-24T08:07:44.733" v="7"/>
          <ac:spMkLst>
            <pc:docMk/>
            <pc:sldMk cId="3810552091" sldId="296"/>
            <ac:spMk id="11" creationId="{83C98ABE-055B-441F-B07E-44F97F083C39}"/>
          </ac:spMkLst>
        </pc:spChg>
        <pc:spChg chg="add">
          <ac:chgData name="Guest User" userId="" providerId="Windows Live" clId="Web-{449B3F9C-3740-493C-A3D6-FC39E37512F3}" dt="2023-11-24T08:07:44.733" v="7"/>
          <ac:spMkLst>
            <pc:docMk/>
            <pc:sldMk cId="3810552091" sldId="296"/>
            <ac:spMk id="13" creationId="{29FDB030-9B49-4CED-8CCD-4D99382388AC}"/>
          </ac:spMkLst>
        </pc:spChg>
        <pc:spChg chg="add">
          <ac:chgData name="Guest User" userId="" providerId="Windows Live" clId="Web-{449B3F9C-3740-493C-A3D6-FC39E37512F3}" dt="2023-11-24T08:07:44.733" v="7"/>
          <ac:spMkLst>
            <pc:docMk/>
            <pc:sldMk cId="3810552091" sldId="296"/>
            <ac:spMk id="15" creationId="{3783CA14-24A1-485C-8B30-D6A5D87987AD}"/>
          </ac:spMkLst>
        </pc:spChg>
        <pc:spChg chg="add">
          <ac:chgData name="Guest User" userId="" providerId="Windows Live" clId="Web-{449B3F9C-3740-493C-A3D6-FC39E37512F3}" dt="2023-11-24T08:07:44.733" v="7"/>
          <ac:spMkLst>
            <pc:docMk/>
            <pc:sldMk cId="3810552091" sldId="296"/>
            <ac:spMk id="17" creationId="{9A97C86A-04D6-40F7-AE84-31AB43E6A846}"/>
          </ac:spMkLst>
        </pc:spChg>
        <pc:spChg chg="add">
          <ac:chgData name="Guest User" userId="" providerId="Windows Live" clId="Web-{449B3F9C-3740-493C-A3D6-FC39E37512F3}" dt="2023-11-24T08:07:44.733" v="7"/>
          <ac:spMkLst>
            <pc:docMk/>
            <pc:sldMk cId="3810552091" sldId="296"/>
            <ac:spMk id="19" creationId="{FF9F2414-84E8-453E-B1F3-389FDE8192D9}"/>
          </ac:spMkLst>
        </pc:spChg>
        <pc:spChg chg="add">
          <ac:chgData name="Guest User" userId="" providerId="Windows Live" clId="Web-{449B3F9C-3740-493C-A3D6-FC39E37512F3}" dt="2023-11-24T08:07:44.733" v="7"/>
          <ac:spMkLst>
            <pc:docMk/>
            <pc:sldMk cId="3810552091" sldId="296"/>
            <ac:spMk id="21" creationId="{3ECA69A1-7536-43AC-85EF-C7106179F5ED}"/>
          </ac:spMkLst>
        </pc:spChg>
        <pc:picChg chg="add mod">
          <ac:chgData name="Guest User" userId="" providerId="Windows Live" clId="Web-{449B3F9C-3740-493C-A3D6-FC39E37512F3}" dt="2023-11-24T08:07:44.733" v="7"/>
          <ac:picMkLst>
            <pc:docMk/>
            <pc:sldMk cId="3810552091" sldId="296"/>
            <ac:picMk id="4" creationId="{5C729DC6-DB80-0055-926B-397663758B67}"/>
          </ac:picMkLst>
        </pc:picChg>
      </pc:sldChg>
      <pc:sldChg chg="addSp delSp modSp new mod setBg">
        <pc:chgData name="Guest User" userId="" providerId="Windows Live" clId="Web-{449B3F9C-3740-493C-A3D6-FC39E37512F3}" dt="2023-11-24T09:07:27.070" v="268" actId="20577"/>
        <pc:sldMkLst>
          <pc:docMk/>
          <pc:sldMk cId="252150284" sldId="297"/>
        </pc:sldMkLst>
        <pc:spChg chg="mod">
          <ac:chgData name="Guest User" userId="" providerId="Windows Live" clId="Web-{449B3F9C-3740-493C-A3D6-FC39E37512F3}" dt="2023-11-24T08:21:29.925" v="69" actId="20577"/>
          <ac:spMkLst>
            <pc:docMk/>
            <pc:sldMk cId="252150284" sldId="297"/>
            <ac:spMk id="2" creationId="{4E89211E-866A-A8F5-A89A-138E4091192A}"/>
          </ac:spMkLst>
        </pc:spChg>
        <pc:spChg chg="mod">
          <ac:chgData name="Guest User" userId="" providerId="Windows Live" clId="Web-{449B3F9C-3740-493C-A3D6-FC39E37512F3}" dt="2023-11-24T09:07:27.070" v="268" actId="20577"/>
          <ac:spMkLst>
            <pc:docMk/>
            <pc:sldMk cId="252150284" sldId="297"/>
            <ac:spMk id="3" creationId="{33AF5974-EE00-9FA5-BB8A-9373399E0E5E}"/>
          </ac:spMkLst>
        </pc:spChg>
        <pc:spChg chg="add del">
          <ac:chgData name="Guest User" userId="" providerId="Windows Live" clId="Web-{449B3F9C-3740-493C-A3D6-FC39E37512F3}" dt="2023-11-24T08:12:19.505" v="24"/>
          <ac:spMkLst>
            <pc:docMk/>
            <pc:sldMk cId="252150284" sldId="297"/>
            <ac:spMk id="5" creationId="{245A9F99-D9B1-4094-A2E2-B90AC1DB7B9C}"/>
          </ac:spMkLst>
        </pc:spChg>
        <pc:spChg chg="add del">
          <ac:chgData name="Guest User" userId="" providerId="Windows Live" clId="Web-{449B3F9C-3740-493C-A3D6-FC39E37512F3}" dt="2023-11-24T08:12:19.505" v="24"/>
          <ac:spMkLst>
            <pc:docMk/>
            <pc:sldMk cId="252150284" sldId="297"/>
            <ac:spMk id="6" creationId="{B7FAF607-473A-4A43-A23D-BBFF5C4117BB}"/>
          </ac:spMkLst>
        </pc:spChg>
        <pc:spChg chg="add del">
          <ac:chgData name="Guest User" userId="" providerId="Windows Live" clId="Web-{449B3F9C-3740-493C-A3D6-FC39E37512F3}" dt="2023-11-24T08:10:49.393" v="15"/>
          <ac:spMkLst>
            <pc:docMk/>
            <pc:sldMk cId="252150284" sldId="297"/>
            <ac:spMk id="8" creationId="{09588DA8-065E-4F6F-8EFD-43104AB2E0CF}"/>
          </ac:spMkLst>
        </pc:spChg>
        <pc:spChg chg="add del">
          <ac:chgData name="Guest User" userId="" providerId="Windows Live" clId="Web-{449B3F9C-3740-493C-A3D6-FC39E37512F3}" dt="2023-11-24T08:10:49.393" v="15"/>
          <ac:spMkLst>
            <pc:docMk/>
            <pc:sldMk cId="252150284" sldId="297"/>
            <ac:spMk id="10" creationId="{C4285719-470E-454C-AF62-8323075F1F5B}"/>
          </ac:spMkLst>
        </pc:spChg>
        <pc:spChg chg="add del">
          <ac:chgData name="Guest User" userId="" providerId="Windows Live" clId="Web-{449B3F9C-3740-493C-A3D6-FC39E37512F3}" dt="2023-11-24T08:10:49.393" v="15"/>
          <ac:spMkLst>
            <pc:docMk/>
            <pc:sldMk cId="252150284" sldId="297"/>
            <ac:spMk id="12" creationId="{CD9FE4EF-C4D8-49A0-B2FF-81D8DB7D8A24}"/>
          </ac:spMkLst>
        </pc:spChg>
        <pc:spChg chg="add del">
          <ac:chgData name="Guest User" userId="" providerId="Windows Live" clId="Web-{449B3F9C-3740-493C-A3D6-FC39E37512F3}" dt="2023-11-24T08:10:49.393" v="15"/>
          <ac:spMkLst>
            <pc:docMk/>
            <pc:sldMk cId="252150284" sldId="297"/>
            <ac:spMk id="14" creationId="{4300840D-0A0B-4512-BACA-B439D5B9C57C}"/>
          </ac:spMkLst>
        </pc:spChg>
        <pc:spChg chg="add del">
          <ac:chgData name="Guest User" userId="" providerId="Windows Live" clId="Web-{449B3F9C-3740-493C-A3D6-FC39E37512F3}" dt="2023-11-24T08:10:49.393" v="15"/>
          <ac:spMkLst>
            <pc:docMk/>
            <pc:sldMk cId="252150284" sldId="297"/>
            <ac:spMk id="16" creationId="{D2B78728-A580-49A7-84F9-6EF6F583ADE0}"/>
          </ac:spMkLst>
        </pc:spChg>
        <pc:spChg chg="add del">
          <ac:chgData name="Guest User" userId="" providerId="Windows Live" clId="Web-{449B3F9C-3740-493C-A3D6-FC39E37512F3}" dt="2023-11-24T08:10:49.393" v="15"/>
          <ac:spMkLst>
            <pc:docMk/>
            <pc:sldMk cId="252150284" sldId="297"/>
            <ac:spMk id="18" creationId="{38FAA1A1-D861-433F-88FA-1E9D6FD31D11}"/>
          </ac:spMkLst>
        </pc:spChg>
        <pc:spChg chg="add del">
          <ac:chgData name="Guest User" userId="" providerId="Windows Live" clId="Web-{449B3F9C-3740-493C-A3D6-FC39E37512F3}" dt="2023-11-24T08:10:49.393" v="15"/>
          <ac:spMkLst>
            <pc:docMk/>
            <pc:sldMk cId="252150284" sldId="297"/>
            <ac:spMk id="20" creationId="{8D71EDA1-87BF-4D5D-AB79-F346FD19278A}"/>
          </ac:spMkLst>
        </pc:spChg>
        <pc:spChg chg="add">
          <ac:chgData name="Guest User" userId="" providerId="Windows Live" clId="Web-{449B3F9C-3740-493C-A3D6-FC39E37512F3}" dt="2023-11-24T08:12:19.505" v="24"/>
          <ac:spMkLst>
            <pc:docMk/>
            <pc:sldMk cId="252150284" sldId="297"/>
            <ac:spMk id="22" creationId="{5D13CC36-B950-4F02-9BAF-9A7EB267398C}"/>
          </ac:spMkLst>
        </pc:spChg>
        <pc:spChg chg="add">
          <ac:chgData name="Guest User" userId="" providerId="Windows Live" clId="Web-{449B3F9C-3740-493C-A3D6-FC39E37512F3}" dt="2023-11-24T08:12:19.505" v="24"/>
          <ac:spMkLst>
            <pc:docMk/>
            <pc:sldMk cId="252150284" sldId="297"/>
            <ac:spMk id="24" creationId="{4F2E2428-58BA-458D-AA54-05502E63F32F}"/>
          </ac:spMkLst>
        </pc:spChg>
        <pc:grpChg chg="add del">
          <ac:chgData name="Guest User" userId="" providerId="Windows Live" clId="Web-{449B3F9C-3740-493C-A3D6-FC39E37512F3}" dt="2023-11-24T08:12:19.505" v="24"/>
          <ac:grpSpMkLst>
            <pc:docMk/>
            <pc:sldMk cId="252150284" sldId="297"/>
            <ac:grpSpMk id="9" creationId="{C5F6476F-D303-44D3-B30F-1BA348F0F64A}"/>
          </ac:grpSpMkLst>
        </pc:grpChg>
        <pc:picChg chg="add mod ord">
          <ac:chgData name="Guest User" userId="" providerId="Windows Live" clId="Web-{449B3F9C-3740-493C-A3D6-FC39E37512F3}" dt="2023-11-24T08:12:19.505" v="24"/>
          <ac:picMkLst>
            <pc:docMk/>
            <pc:sldMk cId="252150284" sldId="297"/>
            <ac:picMk id="7" creationId="{4F4FD915-9AB6-9DDA-8F81-69276FFC8B8B}"/>
          </ac:picMkLst>
        </pc:picChg>
      </pc:sldChg>
      <pc:sldChg chg="addSp delSp modSp mod setBg">
        <pc:chgData name="Guest User" userId="" providerId="Windows Live" clId="Web-{449B3F9C-3740-493C-A3D6-FC39E37512F3}" dt="2023-11-24T08:26:20.416" v="103" actId="20577"/>
        <pc:sldMkLst>
          <pc:docMk/>
          <pc:sldMk cId="4087975686" sldId="299"/>
        </pc:sldMkLst>
        <pc:spChg chg="mod">
          <ac:chgData name="Guest User" userId="" providerId="Windows Live" clId="Web-{449B3F9C-3740-493C-A3D6-FC39E37512F3}" dt="2023-11-24T08:26:20.416" v="103" actId="20577"/>
          <ac:spMkLst>
            <pc:docMk/>
            <pc:sldMk cId="4087975686" sldId="299"/>
            <ac:spMk id="2" creationId="{479F80FD-B0A1-F454-C9F5-126B78F11B8F}"/>
          </ac:spMkLst>
        </pc:spChg>
        <pc:spChg chg="mod">
          <ac:chgData name="Guest User" userId="" providerId="Windows Live" clId="Web-{449B3F9C-3740-493C-A3D6-FC39E37512F3}" dt="2023-11-24T08:22:15.723" v="75" actId="14100"/>
          <ac:spMkLst>
            <pc:docMk/>
            <pc:sldMk cId="4087975686" sldId="299"/>
            <ac:spMk id="3" creationId="{54DCF78B-CFE3-F9BE-D5C9-90290DCEA805}"/>
          </ac:spMkLst>
        </pc:spChg>
        <pc:spChg chg="add del">
          <ac:chgData name="Guest User" userId="" providerId="Windows Live" clId="Web-{449B3F9C-3740-493C-A3D6-FC39E37512F3}" dt="2023-11-24T08:20:41.736" v="65"/>
          <ac:spMkLst>
            <pc:docMk/>
            <pc:sldMk cId="4087975686" sldId="299"/>
            <ac:spMk id="10" creationId="{EDDBB197-D710-4A4F-A9CA-FD2177498BE8}"/>
          </ac:spMkLst>
        </pc:spChg>
        <pc:spChg chg="add del">
          <ac:chgData name="Guest User" userId="" providerId="Windows Live" clId="Web-{449B3F9C-3740-493C-A3D6-FC39E37512F3}" dt="2023-11-24T08:20:41.736" v="65"/>
          <ac:spMkLst>
            <pc:docMk/>
            <pc:sldMk cId="4087975686" sldId="299"/>
            <ac:spMk id="12" creationId="{975D1CFA-2CDB-4B64-BD9F-85744E8DA12F}"/>
          </ac:spMkLst>
        </pc:spChg>
        <pc:spChg chg="add">
          <ac:chgData name="Guest User" userId="" providerId="Windows Live" clId="Web-{449B3F9C-3740-493C-A3D6-FC39E37512F3}" dt="2023-11-24T08:20:41.736" v="65"/>
          <ac:spMkLst>
            <pc:docMk/>
            <pc:sldMk cId="4087975686" sldId="299"/>
            <ac:spMk id="23" creationId="{5D13CC36-B950-4F02-9BAF-9A7EB267398C}"/>
          </ac:spMkLst>
        </pc:spChg>
        <pc:spChg chg="add">
          <ac:chgData name="Guest User" userId="" providerId="Windows Live" clId="Web-{449B3F9C-3740-493C-A3D6-FC39E37512F3}" dt="2023-11-24T08:20:41.736" v="65"/>
          <ac:spMkLst>
            <pc:docMk/>
            <pc:sldMk cId="4087975686" sldId="299"/>
            <ac:spMk id="25" creationId="{4F2E2428-58BA-458D-AA54-05502E63F32F}"/>
          </ac:spMkLst>
        </pc:spChg>
        <pc:grpChg chg="add del">
          <ac:chgData name="Guest User" userId="" providerId="Windows Live" clId="Web-{449B3F9C-3740-493C-A3D6-FC39E37512F3}" dt="2023-11-24T08:20:41.736" v="65"/>
          <ac:grpSpMkLst>
            <pc:docMk/>
            <pc:sldMk cId="4087975686" sldId="299"/>
            <ac:grpSpMk id="14" creationId="{25EE5136-01F1-466C-962D-BA9B4C6757AA}"/>
          </ac:grpSpMkLst>
        </pc:grpChg>
        <pc:picChg chg="add mod">
          <ac:chgData name="Guest User" userId="" providerId="Windows Live" clId="Web-{449B3F9C-3740-493C-A3D6-FC39E37512F3}" dt="2023-11-24T08:20:41.736" v="65"/>
          <ac:picMkLst>
            <pc:docMk/>
            <pc:sldMk cId="4087975686" sldId="299"/>
            <ac:picMk id="7" creationId="{A2DC0824-8734-22FA-8E2F-20DA449C8BDE}"/>
          </ac:picMkLst>
        </pc:picChg>
      </pc:sldChg>
      <pc:sldChg chg="addSp modSp new mod setBg">
        <pc:chgData name="Guest User" userId="" providerId="Windows Live" clId="Web-{449B3F9C-3740-493C-A3D6-FC39E37512F3}" dt="2023-11-24T08:46:53.399" v="181" actId="14100"/>
        <pc:sldMkLst>
          <pc:docMk/>
          <pc:sldMk cId="215981385" sldId="300"/>
        </pc:sldMkLst>
        <pc:spChg chg="mod">
          <ac:chgData name="Guest User" userId="" providerId="Windows Live" clId="Web-{449B3F9C-3740-493C-A3D6-FC39E37512F3}" dt="2023-11-24T08:46:44.555" v="179"/>
          <ac:spMkLst>
            <pc:docMk/>
            <pc:sldMk cId="215981385" sldId="300"/>
            <ac:spMk id="2" creationId="{C3485745-69F2-4610-2424-4843E9E3A4A3}"/>
          </ac:spMkLst>
        </pc:spChg>
        <pc:spChg chg="mod">
          <ac:chgData name="Guest User" userId="" providerId="Windows Live" clId="Web-{449B3F9C-3740-493C-A3D6-FC39E37512F3}" dt="2023-11-24T08:46:53.399" v="181" actId="14100"/>
          <ac:spMkLst>
            <pc:docMk/>
            <pc:sldMk cId="215981385" sldId="300"/>
            <ac:spMk id="3" creationId="{D3B3DC4E-123A-4DA3-9484-1716C0C66CC0}"/>
          </ac:spMkLst>
        </pc:spChg>
        <pc:spChg chg="add mod">
          <ac:chgData name="Guest User" userId="" providerId="Windows Live" clId="Web-{449B3F9C-3740-493C-A3D6-FC39E37512F3}" dt="2023-11-24T08:46:44.555" v="179"/>
          <ac:spMkLst>
            <pc:docMk/>
            <pc:sldMk cId="215981385" sldId="300"/>
            <ac:spMk id="6" creationId="{BE4715FE-81C0-21B2-564E-38C5395244BF}"/>
          </ac:spMkLst>
        </pc:spChg>
        <pc:spChg chg="add">
          <ac:chgData name="Guest User" userId="" providerId="Windows Live" clId="Web-{449B3F9C-3740-493C-A3D6-FC39E37512F3}" dt="2023-11-24T08:46:44.555" v="179"/>
          <ac:spMkLst>
            <pc:docMk/>
            <pc:sldMk cId="215981385" sldId="300"/>
            <ac:spMk id="11" creationId="{35DB3719-6FDC-4E5D-891D-FF40B7300F64}"/>
          </ac:spMkLst>
        </pc:spChg>
        <pc:spChg chg="add">
          <ac:chgData name="Guest User" userId="" providerId="Windows Live" clId="Web-{449B3F9C-3740-493C-A3D6-FC39E37512F3}" dt="2023-11-24T08:46:44.555" v="179"/>
          <ac:spMkLst>
            <pc:docMk/>
            <pc:sldMk cId="215981385" sldId="300"/>
            <ac:spMk id="13" creationId="{E0CBAC23-2E3F-4A90-BA59-F8299F6A5439}"/>
          </ac:spMkLst>
        </pc:spChg>
        <pc:graphicFrameChg chg="add mod modGraphic">
          <ac:chgData name="Guest User" userId="" providerId="Windows Live" clId="Web-{449B3F9C-3740-493C-A3D6-FC39E37512F3}" dt="2023-11-24T08:46:44.555" v="179"/>
          <ac:graphicFrameMkLst>
            <pc:docMk/>
            <pc:sldMk cId="215981385" sldId="300"/>
            <ac:graphicFrameMk id="5" creationId="{05FDA3A3-3275-8266-49CA-D082DBF5A106}"/>
          </ac:graphicFrameMkLst>
        </pc:graphicFrameChg>
      </pc:sldChg>
      <pc:sldChg chg="addSp delSp modSp new">
        <pc:chgData name="Guest User" userId="" providerId="Windows Live" clId="Web-{449B3F9C-3740-493C-A3D6-FC39E37512F3}" dt="2023-11-24T08:54:58.755" v="210" actId="20577"/>
        <pc:sldMkLst>
          <pc:docMk/>
          <pc:sldMk cId="1631345651" sldId="301"/>
        </pc:sldMkLst>
        <pc:spChg chg="del">
          <ac:chgData name="Guest User" userId="" providerId="Windows Live" clId="Web-{449B3F9C-3740-493C-A3D6-FC39E37512F3}" dt="2023-11-24T08:51:51.438" v="183"/>
          <ac:spMkLst>
            <pc:docMk/>
            <pc:sldMk cId="1631345651" sldId="301"/>
            <ac:spMk id="2" creationId="{9DE34CCA-E553-B8DC-DA8B-B3558CD591D6}"/>
          </ac:spMkLst>
        </pc:spChg>
        <pc:spChg chg="del">
          <ac:chgData name="Guest User" userId="" providerId="Windows Live" clId="Web-{449B3F9C-3740-493C-A3D6-FC39E37512F3}" dt="2023-11-24T08:51:55.047" v="184"/>
          <ac:spMkLst>
            <pc:docMk/>
            <pc:sldMk cId="1631345651" sldId="301"/>
            <ac:spMk id="3" creationId="{C8F214CE-0DF9-165C-9B52-7038A5164B98}"/>
          </ac:spMkLst>
        </pc:spChg>
        <pc:spChg chg="add del mod">
          <ac:chgData name="Guest User" userId="" providerId="Windows Live" clId="Web-{449B3F9C-3740-493C-A3D6-FC39E37512F3}" dt="2023-11-24T08:52:07.750" v="188"/>
          <ac:spMkLst>
            <pc:docMk/>
            <pc:sldMk cId="1631345651" sldId="301"/>
            <ac:spMk id="4" creationId="{4D2A5C17-AD57-97C1-B7BB-50D031C2FB88}"/>
          </ac:spMkLst>
        </pc:spChg>
        <pc:spChg chg="add del mod">
          <ac:chgData name="Guest User" userId="" providerId="Windows Live" clId="Web-{449B3F9C-3740-493C-A3D6-FC39E37512F3}" dt="2023-11-24T08:52:27.516" v="192"/>
          <ac:spMkLst>
            <pc:docMk/>
            <pc:sldMk cId="1631345651" sldId="301"/>
            <ac:spMk id="5" creationId="{B5B7B6A8-9C35-01BE-891C-0864A69FBDEF}"/>
          </ac:spMkLst>
        </pc:spChg>
        <pc:spChg chg="add mod">
          <ac:chgData name="Guest User" userId="" providerId="Windows Live" clId="Web-{449B3F9C-3740-493C-A3D6-FC39E37512F3}" dt="2023-11-24T08:54:58.755" v="210" actId="20577"/>
          <ac:spMkLst>
            <pc:docMk/>
            <pc:sldMk cId="1631345651" sldId="301"/>
            <ac:spMk id="6" creationId="{5521E0B3-72BC-272D-9F0A-E4D7FFB7023E}"/>
          </ac:spMkLst>
        </pc:spChg>
        <pc:picChg chg="add mod">
          <ac:chgData name="Guest User" userId="" providerId="Windows Live" clId="Web-{449B3F9C-3740-493C-A3D6-FC39E37512F3}" dt="2023-11-24T08:54:42.395" v="209" actId="14100"/>
          <ac:picMkLst>
            <pc:docMk/>
            <pc:sldMk cId="1631345651" sldId="301"/>
            <ac:picMk id="7" creationId="{F1D0C27A-6D74-D510-55EA-EB0F2CCA7DA5}"/>
          </ac:picMkLst>
        </pc:picChg>
      </pc:sldChg>
      <pc:sldChg chg="addSp delSp modSp new">
        <pc:chgData name="Guest User" userId="" providerId="Windows Live" clId="Web-{449B3F9C-3740-493C-A3D6-FC39E37512F3}" dt="2023-11-24T09:04:09.159" v="264" actId="14100"/>
        <pc:sldMkLst>
          <pc:docMk/>
          <pc:sldMk cId="1839457739" sldId="302"/>
        </pc:sldMkLst>
        <pc:spChg chg="mod">
          <ac:chgData name="Guest User" userId="" providerId="Windows Live" clId="Web-{449B3F9C-3740-493C-A3D6-FC39E37512F3}" dt="2023-11-24T09:04:09.159" v="264" actId="14100"/>
          <ac:spMkLst>
            <pc:docMk/>
            <pc:sldMk cId="1839457739" sldId="302"/>
            <ac:spMk id="2" creationId="{CAE0DE79-ABBA-6F7A-5C45-6C4D35CD2262}"/>
          </ac:spMkLst>
        </pc:spChg>
        <pc:spChg chg="del">
          <ac:chgData name="Guest User" userId="" providerId="Windows Live" clId="Web-{449B3F9C-3740-493C-A3D6-FC39E37512F3}" dt="2023-11-24T09:00:14.997" v="241"/>
          <ac:spMkLst>
            <pc:docMk/>
            <pc:sldMk cId="1839457739" sldId="302"/>
            <ac:spMk id="3" creationId="{75EF84DA-7EB3-153D-749C-B30B2CA73E77}"/>
          </ac:spMkLst>
        </pc:spChg>
        <pc:graphicFrameChg chg="add mod modGraphic">
          <ac:chgData name="Guest User" userId="" providerId="Windows Live" clId="Web-{449B3F9C-3740-493C-A3D6-FC39E37512F3}" dt="2023-11-24T09:03:50.174" v="261"/>
          <ac:graphicFrameMkLst>
            <pc:docMk/>
            <pc:sldMk cId="1839457739" sldId="302"/>
            <ac:graphicFrameMk id="5" creationId="{2B8D5889-F22B-BD7E-E056-1E8D5CFB8470}"/>
          </ac:graphicFrameMkLst>
        </pc:graphicFrameChg>
        <pc:graphicFrameChg chg="add mod modGraphic">
          <ac:chgData name="Guest User" userId="" providerId="Windows Live" clId="Web-{449B3F9C-3740-493C-A3D6-FC39E37512F3}" dt="2023-11-24T09:03:56.877" v="262"/>
          <ac:graphicFrameMkLst>
            <pc:docMk/>
            <pc:sldMk cId="1839457739" sldId="302"/>
            <ac:graphicFrameMk id="7" creationId="{1E43862D-9902-924A-03C3-7580AE76FBEE}"/>
          </ac:graphicFrameMkLst>
        </pc:graphicFrameChg>
      </pc:sldChg>
      <pc:sldChg chg="new">
        <pc:chgData name="Guest User" userId="" providerId="Windows Live" clId="Web-{449B3F9C-3740-493C-A3D6-FC39E37512F3}" dt="2023-11-24T09:04:17.612" v="265"/>
        <pc:sldMkLst>
          <pc:docMk/>
          <pc:sldMk cId="2872141065" sldId="303"/>
        </pc:sldMkLst>
      </pc:sldChg>
    </pc:docChg>
  </pc:docChgLst>
  <pc:docChgLst>
    <pc:chgData name="Shovan Jana" userId="109e3f7fb2dd0b7d" providerId="LiveId" clId="{D67782E0-E2A7-49F4-8E2D-C907CF565C34}"/>
    <pc:docChg chg="undo redo custSel addSld delSld modSld sldOrd modMainMaster">
      <pc:chgData name="Shovan Jana" userId="109e3f7fb2dd0b7d" providerId="LiveId" clId="{D67782E0-E2A7-49F4-8E2D-C907CF565C34}" dt="2023-11-24T19:17:56.522" v="1693" actId="27107"/>
      <pc:docMkLst>
        <pc:docMk/>
      </pc:docMkLst>
      <pc:sldChg chg="new">
        <pc:chgData name="Shovan Jana" userId="109e3f7fb2dd0b7d" providerId="LiveId" clId="{D67782E0-E2A7-49F4-8E2D-C907CF565C34}" dt="2023-11-24T08:00:51.372" v="0" actId="680"/>
        <pc:sldMkLst>
          <pc:docMk/>
          <pc:sldMk cId="3163238194" sldId="256"/>
        </pc:sldMkLst>
      </pc:sldChg>
      <pc:sldChg chg="modSp add mod">
        <pc:chgData name="Shovan Jana" userId="109e3f7fb2dd0b7d" providerId="LiveId" clId="{D67782E0-E2A7-49F4-8E2D-C907CF565C34}" dt="2023-11-24T08:04:51.513" v="25" actId="20577"/>
        <pc:sldMkLst>
          <pc:docMk/>
          <pc:sldMk cId="763147072" sldId="293"/>
        </pc:sldMkLst>
        <pc:spChg chg="mod">
          <ac:chgData name="Shovan Jana" userId="109e3f7fb2dd0b7d" providerId="LiveId" clId="{D67782E0-E2A7-49F4-8E2D-C907CF565C34}" dt="2023-11-24T08:04:51.513" v="25" actId="20577"/>
          <ac:spMkLst>
            <pc:docMk/>
            <pc:sldMk cId="763147072" sldId="293"/>
            <ac:spMk id="6" creationId="{8120162F-E99C-DCD0-FB37-4A01CF995B7E}"/>
          </ac:spMkLst>
        </pc:spChg>
      </pc:sldChg>
      <pc:sldChg chg="addSp delSp modSp mod setBg">
        <pc:chgData name="Shovan Jana" userId="109e3f7fb2dd0b7d" providerId="LiveId" clId="{D67782E0-E2A7-49F4-8E2D-C907CF565C34}" dt="2023-11-24T17:53:07.089" v="1678" actId="20577"/>
        <pc:sldMkLst>
          <pc:docMk/>
          <pc:sldMk cId="1445359606" sldId="294"/>
        </pc:sldMkLst>
        <pc:spChg chg="mod">
          <ac:chgData name="Shovan Jana" userId="109e3f7fb2dd0b7d" providerId="LiveId" clId="{D67782E0-E2A7-49F4-8E2D-C907CF565C34}" dt="2023-11-24T17:52:52.136" v="1672" actId="1076"/>
          <ac:spMkLst>
            <pc:docMk/>
            <pc:sldMk cId="1445359606" sldId="294"/>
            <ac:spMk id="2" creationId="{8D84D71E-A7E5-5BDE-1504-99B69A656B53}"/>
          </ac:spMkLst>
        </pc:spChg>
        <pc:spChg chg="mod">
          <ac:chgData name="Shovan Jana" userId="109e3f7fb2dd0b7d" providerId="LiveId" clId="{D67782E0-E2A7-49F4-8E2D-C907CF565C34}" dt="2023-11-24T17:53:07.089" v="1678" actId="20577"/>
          <ac:spMkLst>
            <pc:docMk/>
            <pc:sldMk cId="1445359606" sldId="294"/>
            <ac:spMk id="3" creationId="{8436538F-2836-4722-BC0C-071F7022EDAF}"/>
          </ac:spMkLst>
        </pc:spChg>
        <pc:spChg chg="del">
          <ac:chgData name="Shovan Jana" userId="109e3f7fb2dd0b7d" providerId="LiveId" clId="{D67782E0-E2A7-49F4-8E2D-C907CF565C34}" dt="2023-11-24T17:31:22.623" v="1382" actId="26606"/>
          <ac:spMkLst>
            <pc:docMk/>
            <pc:sldMk cId="1445359606" sldId="294"/>
            <ac:spMk id="9" creationId="{3ECBE1F1-D69B-4AFA-ABD5-8E41720EF6DE}"/>
          </ac:spMkLst>
        </pc:spChg>
        <pc:spChg chg="del">
          <ac:chgData name="Shovan Jana" userId="109e3f7fb2dd0b7d" providerId="LiveId" clId="{D67782E0-E2A7-49F4-8E2D-C907CF565C34}" dt="2023-11-24T17:31:22.623" v="1382" actId="26606"/>
          <ac:spMkLst>
            <pc:docMk/>
            <pc:sldMk cId="1445359606" sldId="294"/>
            <ac:spMk id="11" creationId="{603A6265-E10C-4B85-9C20-E75FCAF9CC63}"/>
          </ac:spMkLst>
        </pc:spChg>
        <pc:spChg chg="add">
          <ac:chgData name="Shovan Jana" userId="109e3f7fb2dd0b7d" providerId="LiveId" clId="{D67782E0-E2A7-49F4-8E2D-C907CF565C34}" dt="2023-11-24T17:31:22.623" v="1382" actId="26606"/>
          <ac:spMkLst>
            <pc:docMk/>
            <pc:sldMk cId="1445359606" sldId="294"/>
            <ac:spMk id="17" creationId="{79BB35BC-D5C2-4C8B-A22A-A71E6191913B}"/>
          </ac:spMkLst>
        </pc:spChg>
        <pc:picChg chg="del">
          <ac:chgData name="Shovan Jana" userId="109e3f7fb2dd0b7d" providerId="LiveId" clId="{D67782E0-E2A7-49F4-8E2D-C907CF565C34}" dt="2023-11-24T17:31:14.216" v="1381" actId="478"/>
          <ac:picMkLst>
            <pc:docMk/>
            <pc:sldMk cId="1445359606" sldId="294"/>
            <ac:picMk id="5" creationId="{7DAE2276-8ACF-C597-4626-D586120D3075}"/>
          </ac:picMkLst>
        </pc:picChg>
        <pc:picChg chg="add">
          <ac:chgData name="Shovan Jana" userId="109e3f7fb2dd0b7d" providerId="LiveId" clId="{D67782E0-E2A7-49F4-8E2D-C907CF565C34}" dt="2023-11-24T17:31:22.623" v="1382" actId="26606"/>
          <ac:picMkLst>
            <pc:docMk/>
            <pc:sldMk cId="1445359606" sldId="294"/>
            <ac:picMk id="13" creationId="{63D9F925-70D8-FEE7-32D4-A488DF815587}"/>
          </ac:picMkLst>
        </pc:picChg>
      </pc:sldChg>
      <pc:sldChg chg="modSp mod">
        <pc:chgData name="Shovan Jana" userId="109e3f7fb2dd0b7d" providerId="LiveId" clId="{D67782E0-E2A7-49F4-8E2D-C907CF565C34}" dt="2023-11-24T08:06:57.424" v="57" actId="5793"/>
        <pc:sldMkLst>
          <pc:docMk/>
          <pc:sldMk cId="3488745121" sldId="295"/>
        </pc:sldMkLst>
        <pc:spChg chg="mod">
          <ac:chgData name="Shovan Jana" userId="109e3f7fb2dd0b7d" providerId="LiveId" clId="{D67782E0-E2A7-49F4-8E2D-C907CF565C34}" dt="2023-11-24T08:06:44.832" v="54" actId="20577"/>
          <ac:spMkLst>
            <pc:docMk/>
            <pc:sldMk cId="3488745121" sldId="295"/>
            <ac:spMk id="2" creationId="{138A94B0-1130-55A4-24C8-B45E3B923906}"/>
          </ac:spMkLst>
        </pc:spChg>
        <pc:spChg chg="mod">
          <ac:chgData name="Shovan Jana" userId="109e3f7fb2dd0b7d" providerId="LiveId" clId="{D67782E0-E2A7-49F4-8E2D-C907CF565C34}" dt="2023-11-24T08:06:57.424" v="57" actId="5793"/>
          <ac:spMkLst>
            <pc:docMk/>
            <pc:sldMk cId="3488745121" sldId="295"/>
            <ac:spMk id="3" creationId="{09989C94-7172-E263-E661-6C74F667BA11}"/>
          </ac:spMkLst>
        </pc:spChg>
      </pc:sldChg>
      <pc:sldChg chg="ord setBg">
        <pc:chgData name="Shovan Jana" userId="109e3f7fb2dd0b7d" providerId="LiveId" clId="{D67782E0-E2A7-49F4-8E2D-C907CF565C34}" dt="2023-11-24T17:01:34.433" v="1031"/>
        <pc:sldMkLst>
          <pc:docMk/>
          <pc:sldMk cId="3810552091" sldId="296"/>
        </pc:sldMkLst>
      </pc:sldChg>
      <pc:sldChg chg="addSp delSp modSp mod ord setBg">
        <pc:chgData name="Shovan Jana" userId="109e3f7fb2dd0b7d" providerId="LiveId" clId="{D67782E0-E2A7-49F4-8E2D-C907CF565C34}" dt="2023-11-24T17:46:49.156" v="1661" actId="207"/>
        <pc:sldMkLst>
          <pc:docMk/>
          <pc:sldMk cId="252150284" sldId="297"/>
        </pc:sldMkLst>
        <pc:spChg chg="mod">
          <ac:chgData name="Shovan Jana" userId="109e3f7fb2dd0b7d" providerId="LiveId" clId="{D67782E0-E2A7-49F4-8E2D-C907CF565C34}" dt="2023-11-24T17:46:49.156" v="1661" actId="207"/>
          <ac:spMkLst>
            <pc:docMk/>
            <pc:sldMk cId="252150284" sldId="297"/>
            <ac:spMk id="2" creationId="{4E89211E-866A-A8F5-A89A-138E4091192A}"/>
          </ac:spMkLst>
        </pc:spChg>
        <pc:spChg chg="mod ord">
          <ac:chgData name="Shovan Jana" userId="109e3f7fb2dd0b7d" providerId="LiveId" clId="{D67782E0-E2A7-49F4-8E2D-C907CF565C34}" dt="2023-11-24T17:46:39.945" v="1660" actId="14100"/>
          <ac:spMkLst>
            <pc:docMk/>
            <pc:sldMk cId="252150284" sldId="297"/>
            <ac:spMk id="3" creationId="{33AF5974-EE00-9FA5-BB8A-9373399E0E5E}"/>
          </ac:spMkLst>
        </pc:spChg>
        <pc:spChg chg="add del">
          <ac:chgData name="Shovan Jana" userId="109e3f7fb2dd0b7d" providerId="LiveId" clId="{D67782E0-E2A7-49F4-8E2D-C907CF565C34}" dt="2023-11-24T17:46:00.333" v="1653" actId="26606"/>
          <ac:spMkLst>
            <pc:docMk/>
            <pc:sldMk cId="252150284" sldId="297"/>
            <ac:spMk id="22" creationId="{5D13CC36-B950-4F02-9BAF-9A7EB267398C}"/>
          </ac:spMkLst>
        </pc:spChg>
        <pc:spChg chg="add del">
          <ac:chgData name="Shovan Jana" userId="109e3f7fb2dd0b7d" providerId="LiveId" clId="{D67782E0-E2A7-49F4-8E2D-C907CF565C34}" dt="2023-11-24T17:46:00.333" v="1653" actId="26606"/>
          <ac:spMkLst>
            <pc:docMk/>
            <pc:sldMk cId="252150284" sldId="297"/>
            <ac:spMk id="24" creationId="{4F2E2428-58BA-458D-AA54-05502E63F32F}"/>
          </ac:spMkLst>
        </pc:spChg>
        <pc:spChg chg="add del">
          <ac:chgData name="Shovan Jana" userId="109e3f7fb2dd0b7d" providerId="LiveId" clId="{D67782E0-E2A7-49F4-8E2D-C907CF565C34}" dt="2023-11-24T17:46:15.146" v="1657" actId="26606"/>
          <ac:spMkLst>
            <pc:docMk/>
            <pc:sldMk cId="252150284" sldId="297"/>
            <ac:spMk id="26" creationId="{979E27D9-03C7-44E2-9FF8-15D0C8506AF7}"/>
          </ac:spMkLst>
        </pc:spChg>
        <pc:spChg chg="add del">
          <ac:chgData name="Shovan Jana" userId="109e3f7fb2dd0b7d" providerId="LiveId" clId="{D67782E0-E2A7-49F4-8E2D-C907CF565C34}" dt="2023-11-24T17:46:15.146" v="1657" actId="26606"/>
          <ac:spMkLst>
            <pc:docMk/>
            <pc:sldMk cId="252150284" sldId="297"/>
            <ac:spMk id="27" creationId="{EEBF1590-3B36-48EE-A89D-3B6F3CB256AB}"/>
          </ac:spMkLst>
        </pc:spChg>
        <pc:spChg chg="add del">
          <ac:chgData name="Shovan Jana" userId="109e3f7fb2dd0b7d" providerId="LiveId" clId="{D67782E0-E2A7-49F4-8E2D-C907CF565C34}" dt="2023-11-24T17:46:15.146" v="1657" actId="26606"/>
          <ac:spMkLst>
            <pc:docMk/>
            <pc:sldMk cId="252150284" sldId="297"/>
            <ac:spMk id="28" creationId="{AC8F6C8C-AB5A-4548-942D-E3FD40ACBC49}"/>
          </ac:spMkLst>
        </pc:spChg>
        <pc:spChg chg="add del">
          <ac:chgData name="Shovan Jana" userId="109e3f7fb2dd0b7d" providerId="LiveId" clId="{D67782E0-E2A7-49F4-8E2D-C907CF565C34}" dt="2023-11-24T17:08:07.178" v="1143" actId="26606"/>
          <ac:spMkLst>
            <pc:docMk/>
            <pc:sldMk cId="252150284" sldId="297"/>
            <ac:spMk id="29" creationId="{9D25F302-27C5-414F-97F8-6EA0A6C028BA}"/>
          </ac:spMkLst>
        </pc:spChg>
        <pc:spChg chg="add">
          <ac:chgData name="Shovan Jana" userId="109e3f7fb2dd0b7d" providerId="LiveId" clId="{D67782E0-E2A7-49F4-8E2D-C907CF565C34}" dt="2023-11-24T17:46:15.146" v="1657" actId="26606"/>
          <ac:spMkLst>
            <pc:docMk/>
            <pc:sldMk cId="252150284" sldId="297"/>
            <ac:spMk id="30" creationId="{979E27D9-03C7-44E2-9FF8-15D0C8506AF7}"/>
          </ac:spMkLst>
        </pc:spChg>
        <pc:spChg chg="add del">
          <ac:chgData name="Shovan Jana" userId="109e3f7fb2dd0b7d" providerId="LiveId" clId="{D67782E0-E2A7-49F4-8E2D-C907CF565C34}" dt="2023-11-24T17:08:07.178" v="1143" actId="26606"/>
          <ac:spMkLst>
            <pc:docMk/>
            <pc:sldMk cId="252150284" sldId="297"/>
            <ac:spMk id="31" creationId="{830A36F8-48C2-4842-A87B-8CE8DF4E7FD2}"/>
          </ac:spMkLst>
        </pc:spChg>
        <pc:spChg chg="add del">
          <ac:chgData name="Shovan Jana" userId="109e3f7fb2dd0b7d" providerId="LiveId" clId="{D67782E0-E2A7-49F4-8E2D-C907CF565C34}" dt="2023-11-24T17:08:07.178" v="1143" actId="26606"/>
          <ac:spMkLst>
            <pc:docMk/>
            <pc:sldMk cId="252150284" sldId="297"/>
            <ac:spMk id="33" creationId="{8F451A30-466B-4996-9BA5-CD6ABCC6D558}"/>
          </ac:spMkLst>
        </pc:spChg>
        <pc:spChg chg="add">
          <ac:chgData name="Shovan Jana" userId="109e3f7fb2dd0b7d" providerId="LiveId" clId="{D67782E0-E2A7-49F4-8E2D-C907CF565C34}" dt="2023-11-24T17:46:15.146" v="1657" actId="26606"/>
          <ac:spMkLst>
            <pc:docMk/>
            <pc:sldMk cId="252150284" sldId="297"/>
            <ac:spMk id="35" creationId="{EEBF1590-3B36-48EE-A89D-3B6F3CB256AB}"/>
          </ac:spMkLst>
        </pc:spChg>
        <pc:spChg chg="add">
          <ac:chgData name="Shovan Jana" userId="109e3f7fb2dd0b7d" providerId="LiveId" clId="{D67782E0-E2A7-49F4-8E2D-C907CF565C34}" dt="2023-11-24T17:46:15.146" v="1657" actId="26606"/>
          <ac:spMkLst>
            <pc:docMk/>
            <pc:sldMk cId="252150284" sldId="297"/>
            <ac:spMk id="37" creationId="{AC8F6C8C-AB5A-4548-942D-E3FD40ACBC49}"/>
          </ac:spMkLst>
        </pc:spChg>
        <pc:picChg chg="del mod">
          <ac:chgData name="Shovan Jana" userId="109e3f7fb2dd0b7d" providerId="LiveId" clId="{D67782E0-E2A7-49F4-8E2D-C907CF565C34}" dt="2023-11-24T17:46:05.264" v="1654" actId="478"/>
          <ac:picMkLst>
            <pc:docMk/>
            <pc:sldMk cId="252150284" sldId="297"/>
            <ac:picMk id="7" creationId="{4F4FD915-9AB6-9DDA-8F81-69276FFC8B8B}"/>
          </ac:picMkLst>
        </pc:picChg>
      </pc:sldChg>
      <pc:sldChg chg="new">
        <pc:chgData name="Shovan Jana" userId="109e3f7fb2dd0b7d" providerId="LiveId" clId="{D67782E0-E2A7-49F4-8E2D-C907CF565C34}" dt="2023-11-24T08:10:11.965" v="62" actId="680"/>
        <pc:sldMkLst>
          <pc:docMk/>
          <pc:sldMk cId="3923069922" sldId="298"/>
        </pc:sldMkLst>
      </pc:sldChg>
      <pc:sldChg chg="modSp new mod setBg">
        <pc:chgData name="Shovan Jana" userId="109e3f7fb2dd0b7d" providerId="LiveId" clId="{D67782E0-E2A7-49F4-8E2D-C907CF565C34}" dt="2023-11-24T17:20:05.322" v="1248" actId="20577"/>
        <pc:sldMkLst>
          <pc:docMk/>
          <pc:sldMk cId="4087975686" sldId="299"/>
        </pc:sldMkLst>
        <pc:spChg chg="mod">
          <ac:chgData name="Shovan Jana" userId="109e3f7fb2dd0b7d" providerId="LiveId" clId="{D67782E0-E2A7-49F4-8E2D-C907CF565C34}" dt="2023-11-24T17:20:05.322" v="1248" actId="20577"/>
          <ac:spMkLst>
            <pc:docMk/>
            <pc:sldMk cId="4087975686" sldId="299"/>
            <ac:spMk id="2" creationId="{479F80FD-B0A1-F454-C9F5-126B78F11B8F}"/>
          </ac:spMkLst>
        </pc:spChg>
        <pc:spChg chg="mod">
          <ac:chgData name="Shovan Jana" userId="109e3f7fb2dd0b7d" providerId="LiveId" clId="{D67782E0-E2A7-49F4-8E2D-C907CF565C34}" dt="2023-11-24T17:06:58.329" v="1137" actId="14100"/>
          <ac:spMkLst>
            <pc:docMk/>
            <pc:sldMk cId="4087975686" sldId="299"/>
            <ac:spMk id="3" creationId="{54DCF78B-CFE3-F9BE-D5C9-90290DCEA805}"/>
          </ac:spMkLst>
        </pc:spChg>
      </pc:sldChg>
      <pc:sldChg chg="modSp mod setBg">
        <pc:chgData name="Shovan Jana" userId="109e3f7fb2dd0b7d" providerId="LiveId" clId="{D67782E0-E2A7-49F4-8E2D-C907CF565C34}" dt="2023-11-24T17:56:48.519" v="1691" actId="1076"/>
        <pc:sldMkLst>
          <pc:docMk/>
          <pc:sldMk cId="215981385" sldId="300"/>
        </pc:sldMkLst>
        <pc:spChg chg="mod">
          <ac:chgData name="Shovan Jana" userId="109e3f7fb2dd0b7d" providerId="LiveId" clId="{D67782E0-E2A7-49F4-8E2D-C907CF565C34}" dt="2023-11-24T17:24:01.734" v="1300" actId="1076"/>
          <ac:spMkLst>
            <pc:docMk/>
            <pc:sldMk cId="215981385" sldId="300"/>
            <ac:spMk id="2" creationId="{C3485745-69F2-4610-2424-4843E9E3A4A3}"/>
          </ac:spMkLst>
        </pc:spChg>
        <pc:spChg chg="mod">
          <ac:chgData name="Shovan Jana" userId="109e3f7fb2dd0b7d" providerId="LiveId" clId="{D67782E0-E2A7-49F4-8E2D-C907CF565C34}" dt="2023-11-24T17:12:05.854" v="1170" actId="14100"/>
          <ac:spMkLst>
            <pc:docMk/>
            <pc:sldMk cId="215981385" sldId="300"/>
            <ac:spMk id="3" creationId="{D3B3DC4E-123A-4DA3-9484-1716C0C66CC0}"/>
          </ac:spMkLst>
        </pc:spChg>
        <pc:spChg chg="mod">
          <ac:chgData name="Shovan Jana" userId="109e3f7fb2dd0b7d" providerId="LiveId" clId="{D67782E0-E2A7-49F4-8E2D-C907CF565C34}" dt="2023-11-24T17:56:48.519" v="1691" actId="1076"/>
          <ac:spMkLst>
            <pc:docMk/>
            <pc:sldMk cId="215981385" sldId="300"/>
            <ac:spMk id="6" creationId="{BE4715FE-81C0-21B2-564E-38C5395244BF}"/>
          </ac:spMkLst>
        </pc:spChg>
        <pc:graphicFrameChg chg="modGraphic">
          <ac:chgData name="Shovan Jana" userId="109e3f7fb2dd0b7d" providerId="LiveId" clId="{D67782E0-E2A7-49F4-8E2D-C907CF565C34}" dt="2023-11-24T17:54:32.806" v="1683" actId="113"/>
          <ac:graphicFrameMkLst>
            <pc:docMk/>
            <pc:sldMk cId="215981385" sldId="300"/>
            <ac:graphicFrameMk id="5" creationId="{05FDA3A3-3275-8266-49CA-D082DBF5A106}"/>
          </ac:graphicFrameMkLst>
        </pc:graphicFrameChg>
      </pc:sldChg>
      <pc:sldChg chg="addSp modSp mod">
        <pc:chgData name="Shovan Jana" userId="109e3f7fb2dd0b7d" providerId="LiveId" clId="{D67782E0-E2A7-49F4-8E2D-C907CF565C34}" dt="2023-11-24T17:22:08.753" v="1287" actId="14100"/>
        <pc:sldMkLst>
          <pc:docMk/>
          <pc:sldMk cId="1631345651" sldId="301"/>
        </pc:sldMkLst>
        <pc:spChg chg="add mod">
          <ac:chgData name="Shovan Jana" userId="109e3f7fb2dd0b7d" providerId="LiveId" clId="{D67782E0-E2A7-49F4-8E2D-C907CF565C34}" dt="2023-11-24T17:21:59.591" v="1286" actId="1076"/>
          <ac:spMkLst>
            <pc:docMk/>
            <pc:sldMk cId="1631345651" sldId="301"/>
            <ac:spMk id="2" creationId="{A85B08B5-DEBE-13B7-0732-803E26D9BCEF}"/>
          </ac:spMkLst>
        </pc:spChg>
        <pc:picChg chg="mod">
          <ac:chgData name="Shovan Jana" userId="109e3f7fb2dd0b7d" providerId="LiveId" clId="{D67782E0-E2A7-49F4-8E2D-C907CF565C34}" dt="2023-11-24T17:22:08.753" v="1287" actId="14100"/>
          <ac:picMkLst>
            <pc:docMk/>
            <pc:sldMk cId="1631345651" sldId="301"/>
            <ac:picMk id="7" creationId="{F1D0C27A-6D74-D510-55EA-EB0F2CCA7DA5}"/>
          </ac:picMkLst>
        </pc:picChg>
      </pc:sldChg>
      <pc:sldChg chg="addSp delSp modSp mod">
        <pc:chgData name="Shovan Jana" userId="109e3f7fb2dd0b7d" providerId="LiveId" clId="{D67782E0-E2A7-49F4-8E2D-C907CF565C34}" dt="2023-11-24T17:18:05.252" v="1233" actId="123"/>
        <pc:sldMkLst>
          <pc:docMk/>
          <pc:sldMk cId="1839457739" sldId="302"/>
        </pc:sldMkLst>
        <pc:spChg chg="mod">
          <ac:chgData name="Shovan Jana" userId="109e3f7fb2dd0b7d" providerId="LiveId" clId="{D67782E0-E2A7-49F4-8E2D-C907CF565C34}" dt="2023-11-24T17:15:51.951" v="1216" actId="20577"/>
          <ac:spMkLst>
            <pc:docMk/>
            <pc:sldMk cId="1839457739" sldId="302"/>
            <ac:spMk id="2" creationId="{CAE0DE79-ABBA-6F7A-5C45-6C4D35CD2262}"/>
          </ac:spMkLst>
        </pc:spChg>
        <pc:spChg chg="add mod">
          <ac:chgData name="Shovan Jana" userId="109e3f7fb2dd0b7d" providerId="LiveId" clId="{D67782E0-E2A7-49F4-8E2D-C907CF565C34}" dt="2023-11-24T16:56:14.939" v="979" actId="207"/>
          <ac:spMkLst>
            <pc:docMk/>
            <pc:sldMk cId="1839457739" sldId="302"/>
            <ac:spMk id="4" creationId="{49BF714D-AA94-ADFB-4158-01774687AF08}"/>
          </ac:spMkLst>
        </pc:spChg>
        <pc:spChg chg="add mod">
          <ac:chgData name="Shovan Jana" userId="109e3f7fb2dd0b7d" providerId="LiveId" clId="{D67782E0-E2A7-49F4-8E2D-C907CF565C34}" dt="2023-11-24T16:56:43.559" v="985" actId="1076"/>
          <ac:spMkLst>
            <pc:docMk/>
            <pc:sldMk cId="1839457739" sldId="302"/>
            <ac:spMk id="7" creationId="{0FBD9632-85D1-9E4A-B663-44523FA268CD}"/>
          </ac:spMkLst>
        </pc:spChg>
        <pc:graphicFrameChg chg="add mod modGraphic">
          <ac:chgData name="Shovan Jana" userId="109e3f7fb2dd0b7d" providerId="LiveId" clId="{D67782E0-E2A7-49F4-8E2D-C907CF565C34}" dt="2023-11-24T17:18:05.252" v="1233" actId="123"/>
          <ac:graphicFrameMkLst>
            <pc:docMk/>
            <pc:sldMk cId="1839457739" sldId="302"/>
            <ac:graphicFrameMk id="3" creationId="{8A605D99-53F8-7229-CE01-5441A03DDC80}"/>
          </ac:graphicFrameMkLst>
        </pc:graphicFrameChg>
        <pc:graphicFrameChg chg="modGraphic">
          <ac:chgData name="Shovan Jana" userId="109e3f7fb2dd0b7d" providerId="LiveId" clId="{D67782E0-E2A7-49F4-8E2D-C907CF565C34}" dt="2023-11-24T17:17:10.951" v="1220" actId="207"/>
          <ac:graphicFrameMkLst>
            <pc:docMk/>
            <pc:sldMk cId="1839457739" sldId="302"/>
            <ac:graphicFrameMk id="5" creationId="{2B8D5889-F22B-BD7E-E056-1E8D5CFB8470}"/>
          </ac:graphicFrameMkLst>
        </pc:graphicFrameChg>
        <pc:graphicFrameChg chg="del mod modGraphic">
          <ac:chgData name="Shovan Jana" userId="109e3f7fb2dd0b7d" providerId="LiveId" clId="{D67782E0-E2A7-49F4-8E2D-C907CF565C34}" dt="2023-11-24T15:13:32.953" v="217" actId="478"/>
          <ac:graphicFrameMkLst>
            <pc:docMk/>
            <pc:sldMk cId="1839457739" sldId="302"/>
            <ac:graphicFrameMk id="7" creationId="{1E43862D-9902-924A-03C3-7580AE76FBEE}"/>
          </ac:graphicFrameMkLst>
        </pc:graphicFrameChg>
      </pc:sldChg>
      <pc:sldChg chg="addSp delSp modSp mod setBg">
        <pc:chgData name="Shovan Jana" userId="109e3f7fb2dd0b7d" providerId="LiveId" clId="{D67782E0-E2A7-49F4-8E2D-C907CF565C34}" dt="2023-11-24T17:14:54.609" v="1181" actId="122"/>
        <pc:sldMkLst>
          <pc:docMk/>
          <pc:sldMk cId="2872141065" sldId="303"/>
        </pc:sldMkLst>
        <pc:spChg chg="mod">
          <ac:chgData name="Shovan Jana" userId="109e3f7fb2dd0b7d" providerId="LiveId" clId="{D67782E0-E2A7-49F4-8E2D-C907CF565C34}" dt="2023-11-24T17:14:54.609" v="1181" actId="122"/>
          <ac:spMkLst>
            <pc:docMk/>
            <pc:sldMk cId="2872141065" sldId="303"/>
            <ac:spMk id="2" creationId="{5FDDEDDF-BFE6-34B7-2BFE-13F9357FB906}"/>
          </ac:spMkLst>
        </pc:spChg>
        <pc:spChg chg="del mod">
          <ac:chgData name="Shovan Jana" userId="109e3f7fb2dd0b7d" providerId="LiveId" clId="{D67782E0-E2A7-49F4-8E2D-C907CF565C34}" dt="2023-11-24T16:52:51.334" v="956" actId="26606"/>
          <ac:spMkLst>
            <pc:docMk/>
            <pc:sldMk cId="2872141065" sldId="303"/>
            <ac:spMk id="3" creationId="{41799CC5-4512-0F37-E4C8-B5B2A39D39E0}"/>
          </ac:spMkLst>
        </pc:spChg>
        <pc:spChg chg="add del">
          <ac:chgData name="Shovan Jana" userId="109e3f7fb2dd0b7d" providerId="LiveId" clId="{D67782E0-E2A7-49F4-8E2D-C907CF565C34}" dt="2023-11-24T17:14:08.618" v="1177" actId="26606"/>
          <ac:spMkLst>
            <pc:docMk/>
            <pc:sldMk cId="2872141065" sldId="303"/>
            <ac:spMk id="24" creationId="{AFF8D2E5-2C4E-47B1-930B-6C82B7C31331}"/>
          </ac:spMkLst>
        </pc:spChg>
        <pc:spChg chg="add del">
          <ac:chgData name="Shovan Jana" userId="109e3f7fb2dd0b7d" providerId="LiveId" clId="{D67782E0-E2A7-49F4-8E2D-C907CF565C34}" dt="2023-11-24T17:14:08.618" v="1177" actId="26606"/>
          <ac:spMkLst>
            <pc:docMk/>
            <pc:sldMk cId="2872141065" sldId="303"/>
            <ac:spMk id="26" creationId="{801E4ADA-0EA9-4930-846E-3C11E8BED6DD}"/>
          </ac:spMkLst>
        </pc:spChg>
        <pc:spChg chg="add del">
          <ac:chgData name="Shovan Jana" userId="109e3f7fb2dd0b7d" providerId="LiveId" clId="{D67782E0-E2A7-49F4-8E2D-C907CF565C34}" dt="2023-11-24T17:14:08.618" v="1177" actId="26606"/>
          <ac:spMkLst>
            <pc:docMk/>
            <pc:sldMk cId="2872141065" sldId="303"/>
            <ac:spMk id="28" creationId="{FB92FFCE-0C90-454E-AA25-D4EE9A6C39C5}"/>
          </ac:spMkLst>
        </pc:spChg>
        <pc:spChg chg="add">
          <ac:chgData name="Shovan Jana" userId="109e3f7fb2dd0b7d" providerId="LiveId" clId="{D67782E0-E2A7-49F4-8E2D-C907CF565C34}" dt="2023-11-24T17:14:08.618" v="1177" actId="26606"/>
          <ac:spMkLst>
            <pc:docMk/>
            <pc:sldMk cId="2872141065" sldId="303"/>
            <ac:spMk id="33" creationId="{6C4028FD-8BAA-4A19-BFDE-594D991B7552}"/>
          </ac:spMkLst>
        </pc:spChg>
        <pc:grpChg chg="del">
          <ac:chgData name="Shovan Jana" userId="109e3f7fb2dd0b7d" providerId="LiveId" clId="{D67782E0-E2A7-49F4-8E2D-C907CF565C34}" dt="2023-11-24T16:52:22.476" v="954" actId="26606"/>
          <ac:grpSpMkLst>
            <pc:docMk/>
            <pc:sldMk cId="2872141065" sldId="303"/>
            <ac:grpSpMk id="9" creationId="{5EFBDE31-BB3E-6CFC-23CD-B5976DA38438}"/>
          </ac:grpSpMkLst>
        </pc:grpChg>
        <pc:grpChg chg="add del">
          <ac:chgData name="Shovan Jana" userId="109e3f7fb2dd0b7d" providerId="LiveId" clId="{D67782E0-E2A7-49F4-8E2D-C907CF565C34}" dt="2023-11-24T16:52:51.334" v="956" actId="26606"/>
          <ac:grpSpMkLst>
            <pc:docMk/>
            <pc:sldMk cId="2872141065" sldId="303"/>
            <ac:grpSpMk id="16" creationId="{5EFBDE31-BB3E-6CFC-23CD-B5976DA38438}"/>
          </ac:grpSpMkLst>
        </pc:grpChg>
        <pc:graphicFrameChg chg="add mod modGraphic">
          <ac:chgData name="Shovan Jana" userId="109e3f7fb2dd0b7d" providerId="LiveId" clId="{D67782E0-E2A7-49F4-8E2D-C907CF565C34}" dt="2023-11-24T17:14:08.618" v="1177" actId="26606"/>
          <ac:graphicFrameMkLst>
            <pc:docMk/>
            <pc:sldMk cId="2872141065" sldId="303"/>
            <ac:graphicFrameMk id="20" creationId="{E4BEBB98-24E5-CCBB-E889-ABA1A2C0F420}"/>
          </ac:graphicFrameMkLst>
        </pc:graphicFrameChg>
        <pc:picChg chg="add del mod">
          <ac:chgData name="Shovan Jana" userId="109e3f7fb2dd0b7d" providerId="LiveId" clId="{D67782E0-E2A7-49F4-8E2D-C907CF565C34}" dt="2023-11-24T16:52:34.514" v="955" actId="478"/>
          <ac:picMkLst>
            <pc:docMk/>
            <pc:sldMk cId="2872141065" sldId="303"/>
            <ac:picMk id="5" creationId="{97320AB1-8999-B8DE-94C6-BA25FE068973}"/>
          </ac:picMkLst>
        </pc:picChg>
      </pc:sldChg>
      <pc:sldChg chg="addSp delSp modSp new mod">
        <pc:chgData name="Shovan Jana" userId="109e3f7fb2dd0b7d" providerId="LiveId" clId="{D67782E0-E2A7-49F4-8E2D-C907CF565C34}" dt="2023-11-24T17:51:27.789" v="1664" actId="114"/>
        <pc:sldMkLst>
          <pc:docMk/>
          <pc:sldMk cId="721506826" sldId="304"/>
        </pc:sldMkLst>
        <pc:spChg chg="mod">
          <ac:chgData name="Shovan Jana" userId="109e3f7fb2dd0b7d" providerId="LiveId" clId="{D67782E0-E2A7-49F4-8E2D-C907CF565C34}" dt="2023-11-24T16:42:29.185" v="845" actId="14100"/>
          <ac:spMkLst>
            <pc:docMk/>
            <pc:sldMk cId="721506826" sldId="304"/>
            <ac:spMk id="2" creationId="{07798A9D-2C95-E715-9A40-A6AB333EB142}"/>
          </ac:spMkLst>
        </pc:spChg>
        <pc:spChg chg="del">
          <ac:chgData name="Shovan Jana" userId="109e3f7fb2dd0b7d" providerId="LiveId" clId="{D67782E0-E2A7-49F4-8E2D-C907CF565C34}" dt="2023-11-24T15:23:35.929" v="274"/>
          <ac:spMkLst>
            <pc:docMk/>
            <pc:sldMk cId="721506826" sldId="304"/>
            <ac:spMk id="3" creationId="{75DA3D33-0908-BF0C-4EAD-136B62F977EB}"/>
          </ac:spMkLst>
        </pc:spChg>
        <pc:spChg chg="add mod">
          <ac:chgData name="Shovan Jana" userId="109e3f7fb2dd0b7d" providerId="LiveId" clId="{D67782E0-E2A7-49F4-8E2D-C907CF565C34}" dt="2023-11-24T17:18:34.606" v="1244" actId="20577"/>
          <ac:spMkLst>
            <pc:docMk/>
            <pc:sldMk cId="721506826" sldId="304"/>
            <ac:spMk id="5" creationId="{7BB169D1-7673-8B75-1AA7-4787F18724E0}"/>
          </ac:spMkLst>
        </pc:spChg>
        <pc:spChg chg="add mod">
          <ac:chgData name="Shovan Jana" userId="109e3f7fb2dd0b7d" providerId="LiveId" clId="{D67782E0-E2A7-49F4-8E2D-C907CF565C34}" dt="2023-11-24T16:47:05.700" v="893" actId="1076"/>
          <ac:spMkLst>
            <pc:docMk/>
            <pc:sldMk cId="721506826" sldId="304"/>
            <ac:spMk id="6" creationId="{22CCB5DA-A1F6-634B-1C8A-6D7114240C31}"/>
          </ac:spMkLst>
        </pc:spChg>
        <pc:spChg chg="add mod">
          <ac:chgData name="Shovan Jana" userId="109e3f7fb2dd0b7d" providerId="LiveId" clId="{D67782E0-E2A7-49F4-8E2D-C907CF565C34}" dt="2023-11-24T17:51:27.789" v="1664" actId="114"/>
          <ac:spMkLst>
            <pc:docMk/>
            <pc:sldMk cId="721506826" sldId="304"/>
            <ac:spMk id="9" creationId="{6C84CBC8-B51D-71D2-1404-F5CD2AB183AF}"/>
          </ac:spMkLst>
        </pc:spChg>
        <pc:graphicFrameChg chg="add mod">
          <ac:chgData name="Shovan Jana" userId="109e3f7fb2dd0b7d" providerId="LiveId" clId="{D67782E0-E2A7-49F4-8E2D-C907CF565C34}" dt="2023-11-24T16:46:50.608" v="890" actId="14100"/>
          <ac:graphicFrameMkLst>
            <pc:docMk/>
            <pc:sldMk cId="721506826" sldId="304"/>
            <ac:graphicFrameMk id="4" creationId="{F169B9F5-4C49-DD7E-0F44-9D56342BFC0A}"/>
          </ac:graphicFrameMkLst>
        </pc:graphicFrameChg>
        <pc:graphicFrameChg chg="add mod">
          <ac:chgData name="Shovan Jana" userId="109e3f7fb2dd0b7d" providerId="LiveId" clId="{D67782E0-E2A7-49F4-8E2D-C907CF565C34}" dt="2023-11-24T16:46:58.816" v="892" actId="14100"/>
          <ac:graphicFrameMkLst>
            <pc:docMk/>
            <pc:sldMk cId="721506826" sldId="304"/>
            <ac:graphicFrameMk id="7" creationId="{4A07341B-1AA9-4700-B913-1CAD8EB8071A}"/>
          </ac:graphicFrameMkLst>
        </pc:graphicFrameChg>
      </pc:sldChg>
      <pc:sldChg chg="modSp new mod setBg">
        <pc:chgData name="Shovan Jana" userId="109e3f7fb2dd0b7d" providerId="LiveId" clId="{D67782E0-E2A7-49F4-8E2D-C907CF565C34}" dt="2023-11-24T17:25:01.925" v="1302" actId="255"/>
        <pc:sldMkLst>
          <pc:docMk/>
          <pc:sldMk cId="3373469066" sldId="305"/>
        </pc:sldMkLst>
        <pc:spChg chg="mod">
          <ac:chgData name="Shovan Jana" userId="109e3f7fb2dd0b7d" providerId="LiveId" clId="{D67782E0-E2A7-49F4-8E2D-C907CF565C34}" dt="2023-11-24T17:25:01.925" v="1302" actId="255"/>
          <ac:spMkLst>
            <pc:docMk/>
            <pc:sldMk cId="3373469066" sldId="305"/>
            <ac:spMk id="2" creationId="{C5D17CA8-E697-C8F0-A08E-3ECA5DB9EB2C}"/>
          </ac:spMkLst>
        </pc:spChg>
        <pc:spChg chg="mod">
          <ac:chgData name="Shovan Jana" userId="109e3f7fb2dd0b7d" providerId="LiveId" clId="{D67782E0-E2A7-49F4-8E2D-C907CF565C34}" dt="2023-11-24T16:54:45.741" v="968" actId="1076"/>
          <ac:spMkLst>
            <pc:docMk/>
            <pc:sldMk cId="3373469066" sldId="305"/>
            <ac:spMk id="3" creationId="{0888D000-860A-CD1D-AA8D-EE7E229004EB}"/>
          </ac:spMkLst>
        </pc:spChg>
      </pc:sldChg>
      <pc:sldChg chg="delSp modSp new del mod ord">
        <pc:chgData name="Shovan Jana" userId="109e3f7fb2dd0b7d" providerId="LiveId" clId="{D67782E0-E2A7-49F4-8E2D-C907CF565C34}" dt="2023-11-24T16:49:23.159" v="905" actId="47"/>
        <pc:sldMkLst>
          <pc:docMk/>
          <pc:sldMk cId="2096991597" sldId="306"/>
        </pc:sldMkLst>
        <pc:spChg chg="del mod">
          <ac:chgData name="Shovan Jana" userId="109e3f7fb2dd0b7d" providerId="LiveId" clId="{D67782E0-E2A7-49F4-8E2D-C907CF565C34}" dt="2023-11-24T16:45:16.530" v="851" actId="478"/>
          <ac:spMkLst>
            <pc:docMk/>
            <pc:sldMk cId="2096991597" sldId="306"/>
            <ac:spMk id="2" creationId="{8A9B1C61-0BBE-7AB9-515F-B4B551E35A31}"/>
          </ac:spMkLst>
        </pc:spChg>
        <pc:spChg chg="mod">
          <ac:chgData name="Shovan Jana" userId="109e3f7fb2dd0b7d" providerId="LiveId" clId="{D67782E0-E2A7-49F4-8E2D-C907CF565C34}" dt="2023-11-24T16:47:30.343" v="894" actId="21"/>
          <ac:spMkLst>
            <pc:docMk/>
            <pc:sldMk cId="2096991597" sldId="306"/>
            <ac:spMk id="3" creationId="{E1AEAF89-B08E-3CD4-F323-F3F4C8E8E527}"/>
          </ac:spMkLst>
        </pc:spChg>
      </pc:sldChg>
      <pc:sldChg chg="modSp new mod ord">
        <pc:chgData name="Shovan Jana" userId="109e3f7fb2dd0b7d" providerId="LiveId" clId="{D67782E0-E2A7-49F4-8E2D-C907CF565C34}" dt="2023-11-24T15:32:48.343" v="336" actId="20577"/>
        <pc:sldMkLst>
          <pc:docMk/>
          <pc:sldMk cId="3003938671" sldId="307"/>
        </pc:sldMkLst>
        <pc:spChg chg="mod">
          <ac:chgData name="Shovan Jana" userId="109e3f7fb2dd0b7d" providerId="LiveId" clId="{D67782E0-E2A7-49F4-8E2D-C907CF565C34}" dt="2023-11-24T15:32:48.343" v="336" actId="20577"/>
          <ac:spMkLst>
            <pc:docMk/>
            <pc:sldMk cId="3003938671" sldId="307"/>
            <ac:spMk id="2" creationId="{9B6647DA-B0F3-3333-E3D5-9C66E918A1D8}"/>
          </ac:spMkLst>
        </pc:spChg>
        <pc:spChg chg="mod">
          <ac:chgData name="Shovan Jana" userId="109e3f7fb2dd0b7d" providerId="LiveId" clId="{D67782E0-E2A7-49F4-8E2D-C907CF565C34}" dt="2023-11-24T15:32:42.155" v="325" actId="5793"/>
          <ac:spMkLst>
            <pc:docMk/>
            <pc:sldMk cId="3003938671" sldId="307"/>
            <ac:spMk id="3" creationId="{8F8730B5-419D-961B-9293-0AC134ABA02A}"/>
          </ac:spMkLst>
        </pc:spChg>
      </pc:sldChg>
      <pc:sldChg chg="addSp delSp modSp mod setBg">
        <pc:chgData name="Shovan Jana" userId="109e3f7fb2dd0b7d" providerId="LiveId" clId="{D67782E0-E2A7-49F4-8E2D-C907CF565C34}" dt="2023-11-24T19:17:56.522" v="1693" actId="27107"/>
        <pc:sldMkLst>
          <pc:docMk/>
          <pc:sldMk cId="2406465738" sldId="308"/>
        </pc:sldMkLst>
        <pc:spChg chg="mod">
          <ac:chgData name="Shovan Jana" userId="109e3f7fb2dd0b7d" providerId="LiveId" clId="{D67782E0-E2A7-49F4-8E2D-C907CF565C34}" dt="2023-11-24T19:17:56.522" v="1693" actId="27107"/>
          <ac:spMkLst>
            <pc:docMk/>
            <pc:sldMk cId="2406465738" sldId="308"/>
            <ac:spMk id="2" creationId="{785FA872-BBEA-D0A2-9151-CF59962945F5}"/>
          </ac:spMkLst>
        </pc:spChg>
        <pc:spChg chg="mod">
          <ac:chgData name="Shovan Jana" userId="109e3f7fb2dd0b7d" providerId="LiveId" clId="{D67782E0-E2A7-49F4-8E2D-C907CF565C34}" dt="2023-11-24T17:45:26.966" v="1652" actId="14100"/>
          <ac:spMkLst>
            <pc:docMk/>
            <pc:sldMk cId="2406465738" sldId="308"/>
            <ac:spMk id="3" creationId="{E5874D08-1B65-4ECE-314A-1D955CBA3FCB}"/>
          </ac:spMkLst>
        </pc:spChg>
        <pc:spChg chg="add del">
          <ac:chgData name="Shovan Jana" userId="109e3f7fb2dd0b7d" providerId="LiveId" clId="{D67782E0-E2A7-49F4-8E2D-C907CF565C34}" dt="2023-11-24T17:43:10.773" v="1635" actId="26606"/>
          <ac:spMkLst>
            <pc:docMk/>
            <pc:sldMk cId="2406465738" sldId="308"/>
            <ac:spMk id="9" creationId="{9F7D5CDA-D291-4307-BF55-1381FED29634}"/>
          </ac:spMkLst>
        </pc:spChg>
        <pc:spChg chg="add del">
          <ac:chgData name="Shovan Jana" userId="109e3f7fb2dd0b7d" providerId="LiveId" clId="{D67782E0-E2A7-49F4-8E2D-C907CF565C34}" dt="2023-11-24T17:44:00.181" v="1642" actId="26606"/>
          <ac:spMkLst>
            <pc:docMk/>
            <pc:sldMk cId="2406465738" sldId="308"/>
            <ac:spMk id="14" creationId="{09588DA8-065E-4F6F-8EFD-43104AB2E0CF}"/>
          </ac:spMkLst>
        </pc:spChg>
        <pc:spChg chg="add del">
          <ac:chgData name="Shovan Jana" userId="109e3f7fb2dd0b7d" providerId="LiveId" clId="{D67782E0-E2A7-49F4-8E2D-C907CF565C34}" dt="2023-11-24T17:39:06.877" v="1567" actId="26606"/>
          <ac:spMkLst>
            <pc:docMk/>
            <pc:sldMk cId="2406465738" sldId="308"/>
            <ac:spMk id="15" creationId="{2C61293E-6EBE-43EF-A52C-9BEBFD7679D4}"/>
          </ac:spMkLst>
        </pc:spChg>
        <pc:spChg chg="add del">
          <ac:chgData name="Shovan Jana" userId="109e3f7fb2dd0b7d" providerId="LiveId" clId="{D67782E0-E2A7-49F4-8E2D-C907CF565C34}" dt="2023-11-24T17:44:00.181" v="1642" actId="26606"/>
          <ac:spMkLst>
            <pc:docMk/>
            <pc:sldMk cId="2406465738" sldId="308"/>
            <ac:spMk id="16" creationId="{C4285719-470E-454C-AF62-8323075F1F5B}"/>
          </ac:spMkLst>
        </pc:spChg>
        <pc:spChg chg="add del">
          <ac:chgData name="Shovan Jana" userId="109e3f7fb2dd0b7d" providerId="LiveId" clId="{D67782E0-E2A7-49F4-8E2D-C907CF565C34}" dt="2023-11-24T17:39:06.877" v="1567" actId="26606"/>
          <ac:spMkLst>
            <pc:docMk/>
            <pc:sldMk cId="2406465738" sldId="308"/>
            <ac:spMk id="17" creationId="{21540236-BFD5-4A9D-8840-4703E7F76825}"/>
          </ac:spMkLst>
        </pc:spChg>
        <pc:spChg chg="add del">
          <ac:chgData name="Shovan Jana" userId="109e3f7fb2dd0b7d" providerId="LiveId" clId="{D67782E0-E2A7-49F4-8E2D-C907CF565C34}" dt="2023-11-24T17:44:00.181" v="1642" actId="26606"/>
          <ac:spMkLst>
            <pc:docMk/>
            <pc:sldMk cId="2406465738" sldId="308"/>
            <ac:spMk id="18" creationId="{CD9FE4EF-C4D8-49A0-B2FF-81D8DB7D8A24}"/>
          </ac:spMkLst>
        </pc:spChg>
        <pc:spChg chg="add del">
          <ac:chgData name="Shovan Jana" userId="109e3f7fb2dd0b7d" providerId="LiveId" clId="{D67782E0-E2A7-49F4-8E2D-C907CF565C34}" dt="2023-11-24T17:44:00.181" v="1642" actId="26606"/>
          <ac:spMkLst>
            <pc:docMk/>
            <pc:sldMk cId="2406465738" sldId="308"/>
            <ac:spMk id="20" creationId="{4300840D-0A0B-4512-BACA-B439D5B9C57C}"/>
          </ac:spMkLst>
        </pc:spChg>
        <pc:spChg chg="add del">
          <ac:chgData name="Shovan Jana" userId="109e3f7fb2dd0b7d" providerId="LiveId" clId="{D67782E0-E2A7-49F4-8E2D-C907CF565C34}" dt="2023-11-24T17:44:00.181" v="1642" actId="26606"/>
          <ac:spMkLst>
            <pc:docMk/>
            <pc:sldMk cId="2406465738" sldId="308"/>
            <ac:spMk id="22" creationId="{D2B78728-A580-49A7-84F9-6EF6F583ADE0}"/>
          </ac:spMkLst>
        </pc:spChg>
        <pc:spChg chg="add del">
          <ac:chgData name="Shovan Jana" userId="109e3f7fb2dd0b7d" providerId="LiveId" clId="{D67782E0-E2A7-49F4-8E2D-C907CF565C34}" dt="2023-11-24T17:44:00.181" v="1642" actId="26606"/>
          <ac:spMkLst>
            <pc:docMk/>
            <pc:sldMk cId="2406465738" sldId="308"/>
            <ac:spMk id="24" creationId="{38FAA1A1-D861-433F-88FA-1E9D6FD31D11}"/>
          </ac:spMkLst>
        </pc:spChg>
        <pc:spChg chg="add del">
          <ac:chgData name="Shovan Jana" userId="109e3f7fb2dd0b7d" providerId="LiveId" clId="{D67782E0-E2A7-49F4-8E2D-C907CF565C34}" dt="2023-11-24T17:44:00.181" v="1642" actId="26606"/>
          <ac:spMkLst>
            <pc:docMk/>
            <pc:sldMk cId="2406465738" sldId="308"/>
            <ac:spMk id="26" creationId="{8D71EDA1-87BF-4D5D-AB79-F346FD19278A}"/>
          </ac:spMkLst>
        </pc:spChg>
        <pc:spChg chg="add del">
          <ac:chgData name="Shovan Jana" userId="109e3f7fb2dd0b7d" providerId="LiveId" clId="{D67782E0-E2A7-49F4-8E2D-C907CF565C34}" dt="2023-11-24T17:43:50.332" v="1637" actId="26606"/>
          <ac:spMkLst>
            <pc:docMk/>
            <pc:sldMk cId="2406465738" sldId="308"/>
            <ac:spMk id="31" creationId="{979E27D9-03C7-44E2-9FF8-15D0C8506AF7}"/>
          </ac:spMkLst>
        </pc:spChg>
        <pc:spChg chg="add del">
          <ac:chgData name="Shovan Jana" userId="109e3f7fb2dd0b7d" providerId="LiveId" clId="{D67782E0-E2A7-49F4-8E2D-C907CF565C34}" dt="2023-11-24T17:43:55.558" v="1639" actId="26606"/>
          <ac:spMkLst>
            <pc:docMk/>
            <pc:sldMk cId="2406465738" sldId="308"/>
            <ac:spMk id="32" creationId="{3AFE8227-C443-417B-BA91-520EB1EF4559}"/>
          </ac:spMkLst>
        </pc:spChg>
        <pc:spChg chg="add del">
          <ac:chgData name="Shovan Jana" userId="109e3f7fb2dd0b7d" providerId="LiveId" clId="{D67782E0-E2A7-49F4-8E2D-C907CF565C34}" dt="2023-11-24T17:43:50.332" v="1637" actId="26606"/>
          <ac:spMkLst>
            <pc:docMk/>
            <pc:sldMk cId="2406465738" sldId="308"/>
            <ac:spMk id="33" creationId="{EEBF1590-3B36-48EE-A89D-3B6F3CB256AB}"/>
          </ac:spMkLst>
        </pc:spChg>
        <pc:spChg chg="add del">
          <ac:chgData name="Shovan Jana" userId="109e3f7fb2dd0b7d" providerId="LiveId" clId="{D67782E0-E2A7-49F4-8E2D-C907CF565C34}" dt="2023-11-24T17:43:55.558" v="1639" actId="26606"/>
          <ac:spMkLst>
            <pc:docMk/>
            <pc:sldMk cId="2406465738" sldId="308"/>
            <ac:spMk id="34" creationId="{907741FC-B544-4A6E-B831-6789D042333D}"/>
          </ac:spMkLst>
        </pc:spChg>
        <pc:spChg chg="add del">
          <ac:chgData name="Shovan Jana" userId="109e3f7fb2dd0b7d" providerId="LiveId" clId="{D67782E0-E2A7-49F4-8E2D-C907CF565C34}" dt="2023-11-24T17:43:50.332" v="1637" actId="26606"/>
          <ac:spMkLst>
            <pc:docMk/>
            <pc:sldMk cId="2406465738" sldId="308"/>
            <ac:spMk id="35" creationId="{AC8F6C8C-AB5A-4548-942D-E3FD40ACBC49}"/>
          </ac:spMkLst>
        </pc:spChg>
        <pc:spChg chg="add del">
          <ac:chgData name="Shovan Jana" userId="109e3f7fb2dd0b7d" providerId="LiveId" clId="{D67782E0-E2A7-49F4-8E2D-C907CF565C34}" dt="2023-11-24T17:43:55.558" v="1639" actId="26606"/>
          <ac:spMkLst>
            <pc:docMk/>
            <pc:sldMk cId="2406465738" sldId="308"/>
            <ac:spMk id="36" creationId="{3F0BE7ED-7814-4273-B18A-F26CC0380380}"/>
          </ac:spMkLst>
        </pc:spChg>
        <pc:spChg chg="add del">
          <ac:chgData name="Shovan Jana" userId="109e3f7fb2dd0b7d" providerId="LiveId" clId="{D67782E0-E2A7-49F4-8E2D-C907CF565C34}" dt="2023-11-24T17:44:00.178" v="1641" actId="26606"/>
          <ac:spMkLst>
            <pc:docMk/>
            <pc:sldMk cId="2406465738" sldId="308"/>
            <ac:spMk id="38" creationId="{979E27D9-03C7-44E2-9FF8-15D0C8506AF7}"/>
          </ac:spMkLst>
        </pc:spChg>
        <pc:spChg chg="add del">
          <ac:chgData name="Shovan Jana" userId="109e3f7fb2dd0b7d" providerId="LiveId" clId="{D67782E0-E2A7-49F4-8E2D-C907CF565C34}" dt="2023-11-24T17:44:00.178" v="1641" actId="26606"/>
          <ac:spMkLst>
            <pc:docMk/>
            <pc:sldMk cId="2406465738" sldId="308"/>
            <ac:spMk id="39" creationId="{EEBF1590-3B36-48EE-A89D-3B6F3CB256AB}"/>
          </ac:spMkLst>
        </pc:spChg>
        <pc:spChg chg="add del">
          <ac:chgData name="Shovan Jana" userId="109e3f7fb2dd0b7d" providerId="LiveId" clId="{D67782E0-E2A7-49F4-8E2D-C907CF565C34}" dt="2023-11-24T17:44:00.178" v="1641" actId="26606"/>
          <ac:spMkLst>
            <pc:docMk/>
            <pc:sldMk cId="2406465738" sldId="308"/>
            <ac:spMk id="40" creationId="{AC8F6C8C-AB5A-4548-942D-E3FD40ACBC49}"/>
          </ac:spMkLst>
        </pc:spChg>
        <pc:spChg chg="add">
          <ac:chgData name="Shovan Jana" userId="109e3f7fb2dd0b7d" providerId="LiveId" clId="{D67782E0-E2A7-49F4-8E2D-C907CF565C34}" dt="2023-11-24T17:44:00.181" v="1642" actId="26606"/>
          <ac:spMkLst>
            <pc:docMk/>
            <pc:sldMk cId="2406465738" sldId="308"/>
            <ac:spMk id="42" creationId="{979E27D9-03C7-44E2-9FF8-15D0C8506AF7}"/>
          </ac:spMkLst>
        </pc:spChg>
        <pc:spChg chg="add">
          <ac:chgData name="Shovan Jana" userId="109e3f7fb2dd0b7d" providerId="LiveId" clId="{D67782E0-E2A7-49F4-8E2D-C907CF565C34}" dt="2023-11-24T17:44:00.181" v="1642" actId="26606"/>
          <ac:spMkLst>
            <pc:docMk/>
            <pc:sldMk cId="2406465738" sldId="308"/>
            <ac:spMk id="43" creationId="{EEBF1590-3B36-48EE-A89D-3B6F3CB256AB}"/>
          </ac:spMkLst>
        </pc:spChg>
        <pc:spChg chg="add">
          <ac:chgData name="Shovan Jana" userId="109e3f7fb2dd0b7d" providerId="LiveId" clId="{D67782E0-E2A7-49F4-8E2D-C907CF565C34}" dt="2023-11-24T17:44:00.181" v="1642" actId="26606"/>
          <ac:spMkLst>
            <pc:docMk/>
            <pc:sldMk cId="2406465738" sldId="308"/>
            <ac:spMk id="44" creationId="{AC8F6C8C-AB5A-4548-942D-E3FD40ACBC49}"/>
          </ac:spMkLst>
        </pc:spChg>
        <pc:picChg chg="add del">
          <ac:chgData name="Shovan Jana" userId="109e3f7fb2dd0b7d" providerId="LiveId" clId="{D67782E0-E2A7-49F4-8E2D-C907CF565C34}" dt="2023-11-24T17:43:02.946" v="1634" actId="478"/>
          <ac:picMkLst>
            <pc:docMk/>
            <pc:sldMk cId="2406465738" sldId="308"/>
            <ac:picMk id="5" creationId="{875EA613-FC61-96F1-3114-02E65F7FE0FF}"/>
          </ac:picMkLst>
        </pc:picChg>
        <pc:picChg chg="add del">
          <ac:chgData name="Shovan Jana" userId="109e3f7fb2dd0b7d" providerId="LiveId" clId="{D67782E0-E2A7-49F4-8E2D-C907CF565C34}" dt="2023-11-24T17:39:06.877" v="1567" actId="26606"/>
          <ac:picMkLst>
            <pc:docMk/>
            <pc:sldMk cId="2406465738" sldId="308"/>
            <ac:picMk id="11" creationId="{906F0A8E-6900-F104-37C0-5949192A26A7}"/>
          </ac:picMkLst>
        </pc:picChg>
        <pc:picChg chg="add del">
          <ac:chgData name="Shovan Jana" userId="109e3f7fb2dd0b7d" providerId="LiveId" clId="{D67782E0-E2A7-49F4-8E2D-C907CF565C34}" dt="2023-11-24T17:43:55.558" v="1639" actId="26606"/>
          <ac:picMkLst>
            <pc:docMk/>
            <pc:sldMk cId="2406465738" sldId="308"/>
            <ac:picMk id="28" creationId="{F530CCF5-B57E-0335-E804-9B595DF6B665}"/>
          </ac:picMkLst>
        </pc:picChg>
      </pc:sldChg>
      <pc:sldChg chg="addSp delSp modSp new mod setBg">
        <pc:chgData name="Shovan Jana" userId="109e3f7fb2dd0b7d" providerId="LiveId" clId="{D67782E0-E2A7-49F4-8E2D-C907CF565C34}" dt="2023-11-24T17:48:21.477" v="1662" actId="255"/>
        <pc:sldMkLst>
          <pc:docMk/>
          <pc:sldMk cId="3856478786" sldId="309"/>
        </pc:sldMkLst>
        <pc:spChg chg="mod">
          <ac:chgData name="Shovan Jana" userId="109e3f7fb2dd0b7d" providerId="LiveId" clId="{D67782E0-E2A7-49F4-8E2D-C907CF565C34}" dt="2023-11-24T17:48:21.477" v="1662" actId="255"/>
          <ac:spMkLst>
            <pc:docMk/>
            <pc:sldMk cId="3856478786" sldId="309"/>
            <ac:spMk id="2" creationId="{D94DEB7F-B970-3042-5877-27C59270F2AF}"/>
          </ac:spMkLst>
        </pc:spChg>
        <pc:spChg chg="mod">
          <ac:chgData name="Shovan Jana" userId="109e3f7fb2dd0b7d" providerId="LiveId" clId="{D67782E0-E2A7-49F4-8E2D-C907CF565C34}" dt="2023-11-24T17:13:12.116" v="1175" actId="1076"/>
          <ac:spMkLst>
            <pc:docMk/>
            <pc:sldMk cId="3856478786" sldId="309"/>
            <ac:spMk id="3" creationId="{69717AA7-4712-E28D-E861-826F4EEE89A8}"/>
          </ac:spMkLst>
        </pc:spChg>
        <pc:spChg chg="del">
          <ac:chgData name="Shovan Jana" userId="109e3f7fb2dd0b7d" providerId="LiveId" clId="{D67782E0-E2A7-49F4-8E2D-C907CF565C34}" dt="2023-11-24T15:49:15.342" v="432"/>
          <ac:spMkLst>
            <pc:docMk/>
            <pc:sldMk cId="3856478786" sldId="309"/>
            <ac:spMk id="3" creationId="{C9762521-9FE7-70C2-6A7F-ED48A125AE7A}"/>
          </ac:spMkLst>
        </pc:spChg>
        <pc:spChg chg="add mod">
          <ac:chgData name="Shovan Jana" userId="109e3f7fb2dd0b7d" providerId="LiveId" clId="{D67782E0-E2A7-49F4-8E2D-C907CF565C34}" dt="2023-11-24T17:12:33.238" v="1172" actId="20577"/>
          <ac:spMkLst>
            <pc:docMk/>
            <pc:sldMk cId="3856478786" sldId="309"/>
            <ac:spMk id="5" creationId="{6D6D29C4-A216-9ADD-B501-7CE73840F7FE}"/>
          </ac:spMkLst>
        </pc:spChg>
        <pc:spChg chg="add del mod">
          <ac:chgData name="Shovan Jana" userId="109e3f7fb2dd0b7d" providerId="LiveId" clId="{D67782E0-E2A7-49F4-8E2D-C907CF565C34}" dt="2023-11-24T16:08:15.332" v="442" actId="478"/>
          <ac:spMkLst>
            <pc:docMk/>
            <pc:sldMk cId="3856478786" sldId="309"/>
            <ac:spMk id="6" creationId="{049DCDDA-E9C5-2ED8-37CA-9E245B456366}"/>
          </ac:spMkLst>
        </pc:spChg>
        <pc:spChg chg="add del">
          <ac:chgData name="Shovan Jana" userId="109e3f7fb2dd0b7d" providerId="LiveId" clId="{D67782E0-E2A7-49F4-8E2D-C907CF565C34}" dt="2023-11-24T16:08:55.504" v="449" actId="26606"/>
          <ac:spMkLst>
            <pc:docMk/>
            <pc:sldMk cId="3856478786" sldId="309"/>
            <ac:spMk id="12" creationId="{1A95671B-3CC6-4792-9114-B74FAEA224E6}"/>
          </ac:spMkLst>
        </pc:spChg>
        <pc:graphicFrameChg chg="add del mod modGraphic">
          <ac:chgData name="Shovan Jana" userId="109e3f7fb2dd0b7d" providerId="LiveId" clId="{D67782E0-E2A7-49F4-8E2D-C907CF565C34}" dt="2023-11-24T16:08:08.861" v="440" actId="478"/>
          <ac:graphicFrameMkLst>
            <pc:docMk/>
            <pc:sldMk cId="3856478786" sldId="309"/>
            <ac:graphicFrameMk id="4" creationId="{8AEFEFDC-3A5D-075C-3CA7-7F488B73835C}"/>
          </ac:graphicFrameMkLst>
        </pc:graphicFrameChg>
        <pc:graphicFrameChg chg="add del mod modGraphic">
          <ac:chgData name="Shovan Jana" userId="109e3f7fb2dd0b7d" providerId="LiveId" clId="{D67782E0-E2A7-49F4-8E2D-C907CF565C34}" dt="2023-11-24T16:10:00.135" v="458" actId="478"/>
          <ac:graphicFrameMkLst>
            <pc:docMk/>
            <pc:sldMk cId="3856478786" sldId="309"/>
            <ac:graphicFrameMk id="7" creationId="{2E7290AA-FF5F-1BBC-8E0A-ECC9563B595D}"/>
          </ac:graphicFrameMkLst>
        </pc:graphicFrameChg>
        <pc:graphicFrameChg chg="add del mod">
          <ac:chgData name="Shovan Jana" userId="109e3f7fb2dd0b7d" providerId="LiveId" clId="{D67782E0-E2A7-49F4-8E2D-C907CF565C34}" dt="2023-11-24T16:11:33.135" v="469"/>
          <ac:graphicFrameMkLst>
            <pc:docMk/>
            <pc:sldMk cId="3856478786" sldId="309"/>
            <ac:graphicFrameMk id="9" creationId="{B3162FB6-F83F-6B56-FC0F-E015C7FD45ED}"/>
          </ac:graphicFrameMkLst>
        </pc:graphicFrameChg>
        <pc:graphicFrameChg chg="add del mod">
          <ac:chgData name="Shovan Jana" userId="109e3f7fb2dd0b7d" providerId="LiveId" clId="{D67782E0-E2A7-49F4-8E2D-C907CF565C34}" dt="2023-11-24T16:16:31.249" v="496"/>
          <ac:graphicFrameMkLst>
            <pc:docMk/>
            <pc:sldMk cId="3856478786" sldId="309"/>
            <ac:graphicFrameMk id="14" creationId="{9D119834-A034-2407-052D-253BEEE80CA2}"/>
          </ac:graphicFrameMkLst>
        </pc:graphicFrameChg>
        <pc:graphicFrameChg chg="add del mod">
          <ac:chgData name="Shovan Jana" userId="109e3f7fb2dd0b7d" providerId="LiveId" clId="{D67782E0-E2A7-49F4-8E2D-C907CF565C34}" dt="2023-11-24T16:16:53.341" v="504"/>
          <ac:graphicFrameMkLst>
            <pc:docMk/>
            <pc:sldMk cId="3856478786" sldId="309"/>
            <ac:graphicFrameMk id="16" creationId="{E401CDD8-B823-45FC-5D26-057C7147AE87}"/>
          </ac:graphicFrameMkLst>
        </pc:graphicFrameChg>
        <pc:graphicFrameChg chg="add del mod modGraphic">
          <ac:chgData name="Shovan Jana" userId="109e3f7fb2dd0b7d" providerId="LiveId" clId="{D67782E0-E2A7-49F4-8E2D-C907CF565C34}" dt="2023-11-24T16:19:24.650" v="524" actId="478"/>
          <ac:graphicFrameMkLst>
            <pc:docMk/>
            <pc:sldMk cId="3856478786" sldId="309"/>
            <ac:graphicFrameMk id="17" creationId="{C0051746-6190-CB9D-C794-BAE4706D0483}"/>
          </ac:graphicFrameMkLst>
        </pc:graphicFrameChg>
        <pc:graphicFrameChg chg="add mod modGraphic">
          <ac:chgData name="Shovan Jana" userId="109e3f7fb2dd0b7d" providerId="LiveId" clId="{D67782E0-E2A7-49F4-8E2D-C907CF565C34}" dt="2023-11-24T16:25:54.224" v="557" actId="20577"/>
          <ac:graphicFrameMkLst>
            <pc:docMk/>
            <pc:sldMk cId="3856478786" sldId="309"/>
            <ac:graphicFrameMk id="18" creationId="{3AE5F5D2-8F8C-654E-606E-81B26A4F8B2A}"/>
          </ac:graphicFrameMkLst>
        </pc:graphicFrameChg>
        <pc:picChg chg="add del mod">
          <ac:chgData name="Shovan Jana" userId="109e3f7fb2dd0b7d" providerId="LiveId" clId="{D67782E0-E2A7-49F4-8E2D-C907CF565C34}" dt="2023-11-24T16:10:39.951" v="463" actId="478"/>
          <ac:picMkLst>
            <pc:docMk/>
            <pc:sldMk cId="3856478786" sldId="309"/>
            <ac:picMk id="8" creationId="{DF49D301-4E78-2E3E-8165-3525E0FB203A}"/>
          </ac:picMkLst>
        </pc:picChg>
        <pc:picChg chg="add del mod">
          <ac:chgData name="Shovan Jana" userId="109e3f7fb2dd0b7d" providerId="LiveId" clId="{D67782E0-E2A7-49F4-8E2D-C907CF565C34}" dt="2023-11-24T16:12:19.949" v="478" actId="478"/>
          <ac:picMkLst>
            <pc:docMk/>
            <pc:sldMk cId="3856478786" sldId="309"/>
            <ac:picMk id="10" creationId="{8E3F3F62-12FF-C47D-53B2-5ED912ED3F79}"/>
          </ac:picMkLst>
        </pc:picChg>
        <pc:picChg chg="add del mod">
          <ac:chgData name="Shovan Jana" userId="109e3f7fb2dd0b7d" providerId="LiveId" clId="{D67782E0-E2A7-49F4-8E2D-C907CF565C34}" dt="2023-11-24T16:15:12.937" v="492" actId="478"/>
          <ac:picMkLst>
            <pc:docMk/>
            <pc:sldMk cId="3856478786" sldId="309"/>
            <ac:picMk id="13" creationId="{61213D14-524E-73BB-CE25-9C5343FBCC28}"/>
          </ac:picMkLst>
        </pc:picChg>
        <pc:picChg chg="add del mod">
          <ac:chgData name="Shovan Jana" userId="109e3f7fb2dd0b7d" providerId="LiveId" clId="{D67782E0-E2A7-49F4-8E2D-C907CF565C34}" dt="2023-11-24T16:16:43.420" v="500" actId="478"/>
          <ac:picMkLst>
            <pc:docMk/>
            <pc:sldMk cId="3856478786" sldId="309"/>
            <ac:picMk id="15" creationId="{5A02D335-1566-607F-085B-386F29794B13}"/>
          </ac:picMkLst>
        </pc:picChg>
      </pc:sldChg>
      <pc:sldChg chg="delSp modSp new mod">
        <pc:chgData name="Shovan Jana" userId="109e3f7fb2dd0b7d" providerId="LiveId" clId="{D67782E0-E2A7-49F4-8E2D-C907CF565C34}" dt="2023-11-24T17:30:44.788" v="1380" actId="2711"/>
        <pc:sldMkLst>
          <pc:docMk/>
          <pc:sldMk cId="3854772543" sldId="310"/>
        </pc:sldMkLst>
        <pc:spChg chg="mod">
          <ac:chgData name="Shovan Jana" userId="109e3f7fb2dd0b7d" providerId="LiveId" clId="{D67782E0-E2A7-49F4-8E2D-C907CF565C34}" dt="2023-11-24T17:30:44.788" v="1380" actId="2711"/>
          <ac:spMkLst>
            <pc:docMk/>
            <pc:sldMk cId="3854772543" sldId="310"/>
            <ac:spMk id="2" creationId="{D0A6E721-3B9B-B7E1-604C-C2CD685FB911}"/>
          </ac:spMkLst>
        </pc:spChg>
        <pc:spChg chg="del mod">
          <ac:chgData name="Shovan Jana" userId="109e3f7fb2dd0b7d" providerId="LiveId" clId="{D67782E0-E2A7-49F4-8E2D-C907CF565C34}" dt="2023-11-24T16:49:51.588" v="932" actId="478"/>
          <ac:spMkLst>
            <pc:docMk/>
            <pc:sldMk cId="3854772543" sldId="310"/>
            <ac:spMk id="3" creationId="{24419D41-95DE-641D-4540-BFB0767A536C}"/>
          </ac:spMkLst>
        </pc:spChg>
      </pc:sldChg>
      <pc:sldChg chg="addSp modSp new mod setBg">
        <pc:chgData name="Shovan Jana" userId="109e3f7fb2dd0b7d" providerId="LiveId" clId="{D67782E0-E2A7-49F4-8E2D-C907CF565C34}" dt="2023-11-24T19:17:23.433" v="1692" actId="27107"/>
        <pc:sldMkLst>
          <pc:docMk/>
          <pc:sldMk cId="2030314728" sldId="311"/>
        </pc:sldMkLst>
        <pc:spChg chg="mod">
          <ac:chgData name="Shovan Jana" userId="109e3f7fb2dd0b7d" providerId="LiveId" clId="{D67782E0-E2A7-49F4-8E2D-C907CF565C34}" dt="2023-11-24T17:37:55.811" v="1564" actId="207"/>
          <ac:spMkLst>
            <pc:docMk/>
            <pc:sldMk cId="2030314728" sldId="311"/>
            <ac:spMk id="2" creationId="{6FF2F97D-F5DA-7E89-CD8D-C3E055F1426B}"/>
          </ac:spMkLst>
        </pc:spChg>
        <pc:spChg chg="mod">
          <ac:chgData name="Shovan Jana" userId="109e3f7fb2dd0b7d" providerId="LiveId" clId="{D67782E0-E2A7-49F4-8E2D-C907CF565C34}" dt="2023-11-24T19:17:23.433" v="1692" actId="27107"/>
          <ac:spMkLst>
            <pc:docMk/>
            <pc:sldMk cId="2030314728" sldId="311"/>
            <ac:spMk id="3" creationId="{FD960424-351B-AD85-3953-5F2BF8ED2393}"/>
          </ac:spMkLst>
        </pc:spChg>
        <pc:spChg chg="add">
          <ac:chgData name="Shovan Jana" userId="109e3f7fb2dd0b7d" providerId="LiveId" clId="{D67782E0-E2A7-49F4-8E2D-C907CF565C34}" dt="2023-11-24T17:37:07.539" v="1556" actId="26606"/>
          <ac:spMkLst>
            <pc:docMk/>
            <pc:sldMk cId="2030314728" sldId="311"/>
            <ac:spMk id="8" creationId="{081EA652-8C6A-4E69-BEB9-170809474553}"/>
          </ac:spMkLst>
        </pc:spChg>
        <pc:spChg chg="add">
          <ac:chgData name="Shovan Jana" userId="109e3f7fb2dd0b7d" providerId="LiveId" clId="{D67782E0-E2A7-49F4-8E2D-C907CF565C34}" dt="2023-11-24T17:37:07.539" v="1556" actId="26606"/>
          <ac:spMkLst>
            <pc:docMk/>
            <pc:sldMk cId="2030314728" sldId="311"/>
            <ac:spMk id="10" creationId="{5298780A-33B9-4EA2-8F67-DE68AD62841B}"/>
          </ac:spMkLst>
        </pc:spChg>
        <pc:spChg chg="add">
          <ac:chgData name="Shovan Jana" userId="109e3f7fb2dd0b7d" providerId="LiveId" clId="{D67782E0-E2A7-49F4-8E2D-C907CF565C34}" dt="2023-11-24T17:37:07.539" v="1556" actId="26606"/>
          <ac:spMkLst>
            <pc:docMk/>
            <pc:sldMk cId="2030314728" sldId="311"/>
            <ac:spMk id="12" creationId="{7F488E8B-4E1E-4402-8935-D4E6C02615C7}"/>
          </ac:spMkLst>
        </pc:spChg>
        <pc:cxnChg chg="add">
          <ac:chgData name="Shovan Jana" userId="109e3f7fb2dd0b7d" providerId="LiveId" clId="{D67782E0-E2A7-49F4-8E2D-C907CF565C34}" dt="2023-11-24T17:37:07.539" v="1556" actId="26606"/>
          <ac:cxnSpMkLst>
            <pc:docMk/>
            <pc:sldMk cId="2030314728" sldId="311"/>
            <ac:cxnSpMk id="14" creationId="{23AAC9B5-8015-485C-ACF9-A750390E9A56}"/>
          </ac:cxnSpMkLst>
        </pc:cxnChg>
      </pc:sldChg>
      <pc:sldChg chg="addSp delSp modSp new mod setBg">
        <pc:chgData name="Shovan Jana" userId="109e3f7fb2dd0b7d" providerId="LiveId" clId="{D67782E0-E2A7-49F4-8E2D-C907CF565C34}" dt="2023-11-24T17:28:58.973" v="1377" actId="26606"/>
        <pc:sldMkLst>
          <pc:docMk/>
          <pc:sldMk cId="1066781529" sldId="312"/>
        </pc:sldMkLst>
        <pc:spChg chg="mod">
          <ac:chgData name="Shovan Jana" userId="109e3f7fb2dd0b7d" providerId="LiveId" clId="{D67782E0-E2A7-49F4-8E2D-C907CF565C34}" dt="2023-11-24T17:28:58.973" v="1377" actId="26606"/>
          <ac:spMkLst>
            <pc:docMk/>
            <pc:sldMk cId="1066781529" sldId="312"/>
            <ac:spMk id="2" creationId="{057872E1-9E6B-A582-372D-9E2679F62484}"/>
          </ac:spMkLst>
        </pc:spChg>
        <pc:spChg chg="mod">
          <ac:chgData name="Shovan Jana" userId="109e3f7fb2dd0b7d" providerId="LiveId" clId="{D67782E0-E2A7-49F4-8E2D-C907CF565C34}" dt="2023-11-24T17:28:58.973" v="1377" actId="26606"/>
          <ac:spMkLst>
            <pc:docMk/>
            <pc:sldMk cId="1066781529" sldId="312"/>
            <ac:spMk id="3" creationId="{20E99819-86D4-DABC-7883-3C5556E09B43}"/>
          </ac:spMkLst>
        </pc:spChg>
        <pc:spChg chg="add del">
          <ac:chgData name="Shovan Jana" userId="109e3f7fb2dd0b7d" providerId="LiveId" clId="{D67782E0-E2A7-49F4-8E2D-C907CF565C34}" dt="2023-11-24T17:28:58.973" v="1377" actId="26606"/>
          <ac:spMkLst>
            <pc:docMk/>
            <pc:sldMk cId="1066781529" sldId="312"/>
            <ac:spMk id="10" creationId="{6F4C891B-62D0-4250-AEB7-0F42BAD78D7D}"/>
          </ac:spMkLst>
        </pc:spChg>
        <pc:picChg chg="add del">
          <ac:chgData name="Shovan Jana" userId="109e3f7fb2dd0b7d" providerId="LiveId" clId="{D67782E0-E2A7-49F4-8E2D-C907CF565C34}" dt="2023-11-24T17:28:58.973" v="1377" actId="26606"/>
          <ac:picMkLst>
            <pc:docMk/>
            <pc:sldMk cId="1066781529" sldId="312"/>
            <ac:picMk id="7" creationId="{8405A660-85B2-37E4-AFE0-FC137A56908F}"/>
          </ac:picMkLst>
        </pc:picChg>
      </pc:sldChg>
      <pc:sldMasterChg chg="setBg modSldLayout">
        <pc:chgData name="Shovan Jana" userId="109e3f7fb2dd0b7d" providerId="LiveId" clId="{D67782E0-E2A7-49F4-8E2D-C907CF565C34}" dt="2023-11-24T16:52:10.802" v="951"/>
        <pc:sldMasterMkLst>
          <pc:docMk/>
          <pc:sldMasterMk cId="1622362106" sldId="2147483648"/>
        </pc:sldMasterMkLst>
        <pc:sldLayoutChg chg="setBg">
          <pc:chgData name="Shovan Jana" userId="109e3f7fb2dd0b7d" providerId="LiveId" clId="{D67782E0-E2A7-49F4-8E2D-C907CF565C34}" dt="2023-11-24T16:52:10.802" v="951"/>
          <pc:sldLayoutMkLst>
            <pc:docMk/>
            <pc:sldMasterMk cId="1622362106" sldId="2147483648"/>
            <pc:sldLayoutMk cId="323202473" sldId="2147483649"/>
          </pc:sldLayoutMkLst>
        </pc:sldLayoutChg>
        <pc:sldLayoutChg chg="setBg">
          <pc:chgData name="Shovan Jana" userId="109e3f7fb2dd0b7d" providerId="LiveId" clId="{D67782E0-E2A7-49F4-8E2D-C907CF565C34}" dt="2023-11-24T16:52:10.802" v="951"/>
          <pc:sldLayoutMkLst>
            <pc:docMk/>
            <pc:sldMasterMk cId="1622362106" sldId="2147483648"/>
            <pc:sldLayoutMk cId="3408222833" sldId="2147483650"/>
          </pc:sldLayoutMkLst>
        </pc:sldLayoutChg>
        <pc:sldLayoutChg chg="setBg">
          <pc:chgData name="Shovan Jana" userId="109e3f7fb2dd0b7d" providerId="LiveId" clId="{D67782E0-E2A7-49F4-8E2D-C907CF565C34}" dt="2023-11-24T16:52:10.802" v="951"/>
          <pc:sldLayoutMkLst>
            <pc:docMk/>
            <pc:sldMasterMk cId="1622362106" sldId="2147483648"/>
            <pc:sldLayoutMk cId="3635276533" sldId="2147483651"/>
          </pc:sldLayoutMkLst>
        </pc:sldLayoutChg>
        <pc:sldLayoutChg chg="setBg">
          <pc:chgData name="Shovan Jana" userId="109e3f7fb2dd0b7d" providerId="LiveId" clId="{D67782E0-E2A7-49F4-8E2D-C907CF565C34}" dt="2023-11-24T16:52:10.802" v="951"/>
          <pc:sldLayoutMkLst>
            <pc:docMk/>
            <pc:sldMasterMk cId="1622362106" sldId="2147483648"/>
            <pc:sldLayoutMk cId="1502191765" sldId="2147483652"/>
          </pc:sldLayoutMkLst>
        </pc:sldLayoutChg>
        <pc:sldLayoutChg chg="setBg">
          <pc:chgData name="Shovan Jana" userId="109e3f7fb2dd0b7d" providerId="LiveId" clId="{D67782E0-E2A7-49F4-8E2D-C907CF565C34}" dt="2023-11-24T16:52:10.802" v="951"/>
          <pc:sldLayoutMkLst>
            <pc:docMk/>
            <pc:sldMasterMk cId="1622362106" sldId="2147483648"/>
            <pc:sldLayoutMk cId="920571834" sldId="2147483653"/>
          </pc:sldLayoutMkLst>
        </pc:sldLayoutChg>
        <pc:sldLayoutChg chg="setBg">
          <pc:chgData name="Shovan Jana" userId="109e3f7fb2dd0b7d" providerId="LiveId" clId="{D67782E0-E2A7-49F4-8E2D-C907CF565C34}" dt="2023-11-24T16:52:10.802" v="951"/>
          <pc:sldLayoutMkLst>
            <pc:docMk/>
            <pc:sldMasterMk cId="1622362106" sldId="2147483648"/>
            <pc:sldLayoutMk cId="2741219830" sldId="2147483654"/>
          </pc:sldLayoutMkLst>
        </pc:sldLayoutChg>
        <pc:sldLayoutChg chg="setBg">
          <pc:chgData name="Shovan Jana" userId="109e3f7fb2dd0b7d" providerId="LiveId" clId="{D67782E0-E2A7-49F4-8E2D-C907CF565C34}" dt="2023-11-24T16:52:10.802" v="951"/>
          <pc:sldLayoutMkLst>
            <pc:docMk/>
            <pc:sldMasterMk cId="1622362106" sldId="2147483648"/>
            <pc:sldLayoutMk cId="1740963648" sldId="2147483655"/>
          </pc:sldLayoutMkLst>
        </pc:sldLayoutChg>
        <pc:sldLayoutChg chg="setBg">
          <pc:chgData name="Shovan Jana" userId="109e3f7fb2dd0b7d" providerId="LiveId" clId="{D67782E0-E2A7-49F4-8E2D-C907CF565C34}" dt="2023-11-24T16:52:10.802" v="951"/>
          <pc:sldLayoutMkLst>
            <pc:docMk/>
            <pc:sldMasterMk cId="1622362106" sldId="2147483648"/>
            <pc:sldLayoutMk cId="4133549271" sldId="2147483656"/>
          </pc:sldLayoutMkLst>
        </pc:sldLayoutChg>
        <pc:sldLayoutChg chg="setBg">
          <pc:chgData name="Shovan Jana" userId="109e3f7fb2dd0b7d" providerId="LiveId" clId="{D67782E0-E2A7-49F4-8E2D-C907CF565C34}" dt="2023-11-24T16:52:10.802" v="951"/>
          <pc:sldLayoutMkLst>
            <pc:docMk/>
            <pc:sldMasterMk cId="1622362106" sldId="2147483648"/>
            <pc:sldLayoutMk cId="3419067657" sldId="2147483657"/>
          </pc:sldLayoutMkLst>
        </pc:sldLayoutChg>
        <pc:sldLayoutChg chg="setBg">
          <pc:chgData name="Shovan Jana" userId="109e3f7fb2dd0b7d" providerId="LiveId" clId="{D67782E0-E2A7-49F4-8E2D-C907CF565C34}" dt="2023-11-24T16:52:10.802" v="951"/>
          <pc:sldLayoutMkLst>
            <pc:docMk/>
            <pc:sldMasterMk cId="1622362106" sldId="2147483648"/>
            <pc:sldLayoutMk cId="1218660685" sldId="2147483658"/>
          </pc:sldLayoutMkLst>
        </pc:sldLayoutChg>
        <pc:sldLayoutChg chg="setBg">
          <pc:chgData name="Shovan Jana" userId="109e3f7fb2dd0b7d" providerId="LiveId" clId="{D67782E0-E2A7-49F4-8E2D-C907CF565C34}" dt="2023-11-24T16:52:10.802" v="951"/>
          <pc:sldLayoutMkLst>
            <pc:docMk/>
            <pc:sldMasterMk cId="1622362106" sldId="2147483648"/>
            <pc:sldLayoutMk cId="3386825914"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iith-my.sharepoint.com/personal/gs23mtech11111_iith_ac_in/Documents/Checklist%20SD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iith-my.sharepoint.com/personal/gs23mtech11111_iith_ac_in/Documents/Checklist%20SD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'[Checklist SDG.xlsx]Sheet1 (2)'!$D$2</c:f>
              <c:strCache>
                <c:ptCount val="1"/>
                <c:pt idx="0">
                  <c:v>GFRP +VE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numRef>
              <c:f>'[Checklist SDG.xlsx]Sheet1 (2)'!$C$3:$C$19</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'[Checklist SDG.xlsx]Sheet1 (2)'!$D$3:$D$19</c:f>
              <c:numCache>
                <c:formatCode>0.00</c:formatCode>
                <c:ptCount val="17"/>
                <c:pt idx="0">
                  <c:v>28.57</c:v>
                </c:pt>
                <c:pt idx="1">
                  <c:v>6.25</c:v>
                </c:pt>
                <c:pt idx="2">
                  <c:v>11.54</c:v>
                </c:pt>
                <c:pt idx="3">
                  <c:v>5</c:v>
                </c:pt>
                <c:pt idx="4">
                  <c:v>0</c:v>
                </c:pt>
                <c:pt idx="5">
                  <c:v>6.25</c:v>
                </c:pt>
                <c:pt idx="6">
                  <c:v>90</c:v>
                </c:pt>
                <c:pt idx="7">
                  <c:v>33.33</c:v>
                </c:pt>
                <c:pt idx="8">
                  <c:v>25</c:v>
                </c:pt>
                <c:pt idx="9">
                  <c:v>5</c:v>
                </c:pt>
                <c:pt idx="10">
                  <c:v>20</c:v>
                </c:pt>
                <c:pt idx="11">
                  <c:v>22.73</c:v>
                </c:pt>
                <c:pt idx="12">
                  <c:v>30</c:v>
                </c:pt>
                <c:pt idx="13">
                  <c:v>5</c:v>
                </c:pt>
                <c:pt idx="14">
                  <c:v>0</c:v>
                </c:pt>
                <c:pt idx="15">
                  <c:v>0</c:v>
                </c:pt>
                <c:pt idx="16">
                  <c:v>21.05</c:v>
                </c:pt>
              </c:numCache>
            </c:numRef>
          </c:val>
          <c:extLst>
            <c:ext xmlns:c16="http://schemas.microsoft.com/office/drawing/2014/chart" uri="{C3380CC4-5D6E-409C-BE32-E72D297353CC}">
              <c16:uniqueId val="{00000000-ACEA-4A78-B069-9CA17ECEDFFD}"/>
            </c:ext>
          </c:extLst>
        </c:ser>
        <c:ser>
          <c:idx val="1"/>
          <c:order val="1"/>
          <c:tx>
            <c:strRef>
              <c:f>'[Checklist SDG.xlsx]Sheet1 (2)'!$E$2</c:f>
              <c:strCache>
                <c:ptCount val="1"/>
                <c:pt idx="0">
                  <c:v>GFRP-VE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numRef>
              <c:f>'[Checklist SDG.xlsx]Sheet1 (2)'!$C$3:$C$19</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'[Checklist SDG.xlsx]Sheet1 (2)'!$E$3:$E$19</c:f>
              <c:numCache>
                <c:formatCode>0.00</c:formatCode>
                <c:ptCount val="17"/>
                <c:pt idx="0">
                  <c:v>0</c:v>
                </c:pt>
                <c:pt idx="1">
                  <c:v>0</c:v>
                </c:pt>
                <c:pt idx="2">
                  <c:v>3.85</c:v>
                </c:pt>
                <c:pt idx="3">
                  <c:v>0</c:v>
                </c:pt>
                <c:pt idx="4">
                  <c:v>0</c:v>
                </c:pt>
                <c:pt idx="5">
                  <c:v>25</c:v>
                </c:pt>
                <c:pt idx="6">
                  <c:v>0</c:v>
                </c:pt>
                <c:pt idx="7">
                  <c:v>0</c:v>
                </c:pt>
                <c:pt idx="8">
                  <c:v>0</c:v>
                </c:pt>
                <c:pt idx="9">
                  <c:v>0</c:v>
                </c:pt>
                <c:pt idx="10">
                  <c:v>20</c:v>
                </c:pt>
                <c:pt idx="11">
                  <c:v>13.64</c:v>
                </c:pt>
                <c:pt idx="12">
                  <c:v>0</c:v>
                </c:pt>
                <c:pt idx="13">
                  <c:v>30</c:v>
                </c:pt>
                <c:pt idx="14">
                  <c:v>16.670000000000002</c:v>
                </c:pt>
                <c:pt idx="15">
                  <c:v>0</c:v>
                </c:pt>
                <c:pt idx="16">
                  <c:v>0</c:v>
                </c:pt>
              </c:numCache>
            </c:numRef>
          </c:val>
          <c:extLst>
            <c:ext xmlns:c16="http://schemas.microsoft.com/office/drawing/2014/chart" uri="{C3380CC4-5D6E-409C-BE32-E72D297353CC}">
              <c16:uniqueId val="{00000001-ACEA-4A78-B069-9CA17ECEDFFD}"/>
            </c:ext>
          </c:extLst>
        </c:ser>
        <c:dLbls>
          <c:showLegendKey val="0"/>
          <c:showVal val="0"/>
          <c:showCatName val="0"/>
          <c:showSerName val="0"/>
          <c:showPercent val="0"/>
          <c:showBubbleSize val="0"/>
        </c:dLbls>
        <c:gapWidth val="150"/>
        <c:overlap val="100"/>
        <c:axId val="97926944"/>
        <c:axId val="118358288"/>
      </c:barChart>
      <c:catAx>
        <c:axId val="97926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Sdg</a:t>
                </a:r>
                <a:r>
                  <a:rPr lang="en-IN" baseline="0"/>
                  <a:t> numbers</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8358288"/>
        <c:crosses val="autoZero"/>
        <c:auto val="1"/>
        <c:lblAlgn val="ctr"/>
        <c:lblOffset val="100"/>
        <c:noMultiLvlLbl val="0"/>
      </c:catAx>
      <c:valAx>
        <c:axId val="1183582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Sustainability Scores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92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'[Checklist SDG.xlsx]Sheet1 (2)'!$K$2</c:f>
              <c:strCache>
                <c:ptCount val="1"/>
                <c:pt idx="0">
                  <c:v>CFRP+VE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numRef>
              <c:f>'[Checklist SDG.xlsx]Sheet1 (2)'!$J$3:$J$19</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'[Checklist SDG.xlsx]Sheet1 (2)'!$K$3:$K$19</c:f>
              <c:numCache>
                <c:formatCode>0.00</c:formatCode>
                <c:ptCount val="17"/>
                <c:pt idx="0">
                  <c:v>28.57</c:v>
                </c:pt>
                <c:pt idx="1">
                  <c:v>6.25</c:v>
                </c:pt>
                <c:pt idx="2">
                  <c:v>11.54</c:v>
                </c:pt>
                <c:pt idx="3">
                  <c:v>5</c:v>
                </c:pt>
                <c:pt idx="4">
                  <c:v>0</c:v>
                </c:pt>
                <c:pt idx="5">
                  <c:v>6.25</c:v>
                </c:pt>
                <c:pt idx="6">
                  <c:v>90</c:v>
                </c:pt>
                <c:pt idx="7">
                  <c:v>41.67</c:v>
                </c:pt>
                <c:pt idx="8">
                  <c:v>37.5</c:v>
                </c:pt>
                <c:pt idx="9">
                  <c:v>5</c:v>
                </c:pt>
                <c:pt idx="10">
                  <c:v>20</c:v>
                </c:pt>
                <c:pt idx="11">
                  <c:v>45.45</c:v>
                </c:pt>
                <c:pt idx="12">
                  <c:v>30</c:v>
                </c:pt>
                <c:pt idx="13">
                  <c:v>5</c:v>
                </c:pt>
                <c:pt idx="14">
                  <c:v>0</c:v>
                </c:pt>
                <c:pt idx="15">
                  <c:v>0</c:v>
                </c:pt>
                <c:pt idx="16">
                  <c:v>21.05</c:v>
                </c:pt>
              </c:numCache>
            </c:numRef>
          </c:val>
          <c:extLst>
            <c:ext xmlns:c16="http://schemas.microsoft.com/office/drawing/2014/chart" uri="{C3380CC4-5D6E-409C-BE32-E72D297353CC}">
              <c16:uniqueId val="{00000000-9650-4BF0-AC4E-93467F215222}"/>
            </c:ext>
          </c:extLst>
        </c:ser>
        <c:ser>
          <c:idx val="1"/>
          <c:order val="1"/>
          <c:tx>
            <c:strRef>
              <c:f>'[Checklist SDG.xlsx]Sheet1 (2)'!$L$2</c:f>
              <c:strCache>
                <c:ptCount val="1"/>
                <c:pt idx="0">
                  <c:v>CFRP-VE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numRef>
              <c:f>'[Checklist SDG.xlsx]Sheet1 (2)'!$J$3:$J$19</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'[Checklist SDG.xlsx]Sheet1 (2)'!$L$3:$L$19</c:f>
              <c:numCache>
                <c:formatCode>0.00</c:formatCode>
                <c:ptCount val="17"/>
                <c:pt idx="0">
                  <c:v>0</c:v>
                </c:pt>
                <c:pt idx="1">
                  <c:v>0</c:v>
                </c:pt>
                <c:pt idx="2">
                  <c:v>3.85</c:v>
                </c:pt>
                <c:pt idx="3">
                  <c:v>0</c:v>
                </c:pt>
                <c:pt idx="4">
                  <c:v>0</c:v>
                </c:pt>
                <c:pt idx="5">
                  <c:v>12.5</c:v>
                </c:pt>
                <c:pt idx="6">
                  <c:v>0</c:v>
                </c:pt>
                <c:pt idx="7">
                  <c:v>0</c:v>
                </c:pt>
                <c:pt idx="8">
                  <c:v>0</c:v>
                </c:pt>
                <c:pt idx="9">
                  <c:v>0</c:v>
                </c:pt>
                <c:pt idx="10">
                  <c:v>20</c:v>
                </c:pt>
                <c:pt idx="11">
                  <c:v>0</c:v>
                </c:pt>
                <c:pt idx="12">
                  <c:v>0</c:v>
                </c:pt>
                <c:pt idx="13">
                  <c:v>30</c:v>
                </c:pt>
                <c:pt idx="14">
                  <c:v>12.5</c:v>
                </c:pt>
                <c:pt idx="15">
                  <c:v>0</c:v>
                </c:pt>
                <c:pt idx="16">
                  <c:v>0</c:v>
                </c:pt>
              </c:numCache>
            </c:numRef>
          </c:val>
          <c:extLst>
            <c:ext xmlns:c16="http://schemas.microsoft.com/office/drawing/2014/chart" uri="{C3380CC4-5D6E-409C-BE32-E72D297353CC}">
              <c16:uniqueId val="{00000001-9650-4BF0-AC4E-93467F215222}"/>
            </c:ext>
          </c:extLst>
        </c:ser>
        <c:dLbls>
          <c:showLegendKey val="0"/>
          <c:showVal val="0"/>
          <c:showCatName val="0"/>
          <c:showSerName val="0"/>
          <c:showPercent val="0"/>
          <c:showBubbleSize val="0"/>
        </c:dLbls>
        <c:gapWidth val="150"/>
        <c:overlap val="100"/>
        <c:axId val="52844000"/>
        <c:axId val="1969904432"/>
      </c:barChart>
      <c:catAx>
        <c:axId val="52844000"/>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900" b="1" i="0" u="none" strike="noStrike" kern="1200" cap="all" baseline="0">
                    <a:solidFill>
                      <a:sysClr val="window" lastClr="FFFFFF">
                        <a:lumMod val="85000"/>
                      </a:sysClr>
                    </a:solidFill>
                    <a:latin typeface="+mn-lt"/>
                    <a:ea typeface="+mn-ea"/>
                    <a:cs typeface="+mn-cs"/>
                  </a:defRPr>
                </a:pPr>
                <a:r>
                  <a:rPr lang="en-IN" sz="900" b="1" i="0" u="none" strike="noStrike" kern="1200" cap="all" baseline="0">
                    <a:solidFill>
                      <a:sysClr val="window" lastClr="FFFFFF">
                        <a:lumMod val="85000"/>
                      </a:sysClr>
                    </a:solidFill>
                  </a:rPr>
                  <a:t>Sdg numbers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900" b="1" i="0" u="none" strike="noStrike" kern="1200" cap="all" baseline="0">
                  <a:solidFill>
                    <a:sysClr val="window" lastClr="FFFFFF">
                      <a:lumMod val="85000"/>
                    </a:sys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9904432"/>
        <c:crosses val="autoZero"/>
        <c:auto val="1"/>
        <c:lblAlgn val="ctr"/>
        <c:lblOffset val="100"/>
        <c:noMultiLvlLbl val="0"/>
      </c:catAx>
      <c:valAx>
        <c:axId val="19699044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Sustainability Scores</a:t>
                </a:r>
                <a:endParaRPr lang="en-US" sz="900" b="1" i="0" u="none" strike="noStrike" kern="1200" cap="all" baseline="0">
                  <a:solidFill>
                    <a:sysClr val="window" lastClr="FFFFFF">
                      <a:lumMod val="85000"/>
                    </a:sysClr>
                  </a:solidFill>
                </a:endParaRP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844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3DAB2-B007-4306-933D-181D8968DC6D}"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0A4EE94A-1660-4E78-A68C-4CDCFFCCCB1A}">
      <dgm:prSet/>
      <dgm:spPr/>
      <dgm:t>
        <a:bodyPr/>
        <a:lstStyle/>
        <a:p>
          <a:r>
            <a:rPr lang="en-IN" dirty="0"/>
            <a:t>We assessed the sustainability score of each of the material and their dependency on each of the SDG goals separately assigning a normalized value of SDGs on a scale of 100 in the Tables. </a:t>
          </a:r>
          <a:endParaRPr lang="en-US" dirty="0"/>
        </a:p>
      </dgm:t>
    </dgm:pt>
    <dgm:pt modelId="{263E2E73-2971-422D-A5BF-47CE86BDFAD4}" type="parTrans" cxnId="{106992CE-4846-4E41-A156-7A9FC5360983}">
      <dgm:prSet/>
      <dgm:spPr/>
      <dgm:t>
        <a:bodyPr/>
        <a:lstStyle/>
        <a:p>
          <a:endParaRPr lang="en-US"/>
        </a:p>
      </dgm:t>
    </dgm:pt>
    <dgm:pt modelId="{2B23EE6F-7A43-4747-B268-410C6B4C1769}" type="sibTrans" cxnId="{106992CE-4846-4E41-A156-7A9FC5360983}">
      <dgm:prSet/>
      <dgm:spPr/>
      <dgm:t>
        <a:bodyPr/>
        <a:lstStyle/>
        <a:p>
          <a:endParaRPr lang="en-US"/>
        </a:p>
      </dgm:t>
    </dgm:pt>
    <dgm:pt modelId="{AC6B433D-C5B4-412A-A82D-27263534494B}">
      <dgm:prSet/>
      <dgm:spPr/>
      <dgm:t>
        <a:bodyPr/>
        <a:lstStyle/>
        <a:p>
          <a:r>
            <a:rPr lang="en-IN"/>
            <a:t>With the help of these values, we tried to order the SDG goals one by one. </a:t>
          </a:r>
          <a:endParaRPr lang="en-US"/>
        </a:p>
      </dgm:t>
    </dgm:pt>
    <dgm:pt modelId="{E35C015F-87AA-4928-99EF-2240E8C2C924}" type="parTrans" cxnId="{B45BBBDD-6D38-4914-BDF0-430DD6180334}">
      <dgm:prSet/>
      <dgm:spPr/>
      <dgm:t>
        <a:bodyPr/>
        <a:lstStyle/>
        <a:p>
          <a:endParaRPr lang="en-US"/>
        </a:p>
      </dgm:t>
    </dgm:pt>
    <dgm:pt modelId="{8910CE14-51F9-4815-9F42-16E47F336AAE}" type="sibTrans" cxnId="{B45BBBDD-6D38-4914-BDF0-430DD6180334}">
      <dgm:prSet/>
      <dgm:spPr/>
      <dgm:t>
        <a:bodyPr/>
        <a:lstStyle/>
        <a:p>
          <a:endParaRPr lang="en-US"/>
        </a:p>
      </dgm:t>
    </dgm:pt>
    <dgm:pt modelId="{94CC7425-1DBA-47A1-B44D-DD6BF7B38BC6}">
      <dgm:prSet/>
      <dgm:spPr/>
      <dgm:t>
        <a:bodyPr/>
        <a:lstStyle/>
        <a:p>
          <a:r>
            <a:rPr lang="en-IN"/>
            <a:t>The sole intention of this ordering is nothing but to understand the sensitivity of the SDGs for that specific material.</a:t>
          </a:r>
          <a:endParaRPr lang="en-US"/>
        </a:p>
      </dgm:t>
    </dgm:pt>
    <dgm:pt modelId="{07A25522-2284-4F33-835E-7645E88D9B5C}" type="parTrans" cxnId="{BC848238-54D1-4112-AF9E-A00CBED7432D}">
      <dgm:prSet/>
      <dgm:spPr/>
      <dgm:t>
        <a:bodyPr/>
        <a:lstStyle/>
        <a:p>
          <a:endParaRPr lang="en-US"/>
        </a:p>
      </dgm:t>
    </dgm:pt>
    <dgm:pt modelId="{8BF067E9-A9B1-406A-9547-EAA105D4D147}" type="sibTrans" cxnId="{BC848238-54D1-4112-AF9E-A00CBED7432D}">
      <dgm:prSet/>
      <dgm:spPr/>
      <dgm:t>
        <a:bodyPr/>
        <a:lstStyle/>
        <a:p>
          <a:endParaRPr lang="en-US"/>
        </a:p>
      </dgm:t>
    </dgm:pt>
    <dgm:pt modelId="{77181316-42F8-4D31-A2D5-40763601BE5A}" type="pres">
      <dgm:prSet presAssocID="{6F53DAB2-B007-4306-933D-181D8968DC6D}" presName="root" presStyleCnt="0">
        <dgm:presLayoutVars>
          <dgm:dir/>
          <dgm:resizeHandles val="exact"/>
        </dgm:presLayoutVars>
      </dgm:prSet>
      <dgm:spPr/>
    </dgm:pt>
    <dgm:pt modelId="{E3F1934D-90E4-4BB3-8BFA-ED755C4C3183}" type="pres">
      <dgm:prSet presAssocID="{0A4EE94A-1660-4E78-A68C-4CDCFFCCCB1A}" presName="compNode" presStyleCnt="0"/>
      <dgm:spPr/>
    </dgm:pt>
    <dgm:pt modelId="{7DCA2261-831B-4A4F-BA1E-B01AB87DEA5D}" type="pres">
      <dgm:prSet presAssocID="{0A4EE94A-1660-4E78-A68C-4CDCFFCCCB1A}" presName="bgRect" presStyleLbl="bgShp" presStyleIdx="0" presStyleCnt="3"/>
      <dgm:spPr/>
    </dgm:pt>
    <dgm:pt modelId="{606A750F-5B9B-48F9-A65D-32B6F7E997BB}" type="pres">
      <dgm:prSet presAssocID="{0A4EE94A-1660-4E78-A68C-4CDCFFCCCB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2303B4F-867B-483C-80D6-3DE7882C1A01}" type="pres">
      <dgm:prSet presAssocID="{0A4EE94A-1660-4E78-A68C-4CDCFFCCCB1A}" presName="spaceRect" presStyleCnt="0"/>
      <dgm:spPr/>
    </dgm:pt>
    <dgm:pt modelId="{11F86029-356A-4B47-9B42-1D94074AA06A}" type="pres">
      <dgm:prSet presAssocID="{0A4EE94A-1660-4E78-A68C-4CDCFFCCCB1A}" presName="parTx" presStyleLbl="revTx" presStyleIdx="0" presStyleCnt="3">
        <dgm:presLayoutVars>
          <dgm:chMax val="0"/>
          <dgm:chPref val="0"/>
        </dgm:presLayoutVars>
      </dgm:prSet>
      <dgm:spPr/>
    </dgm:pt>
    <dgm:pt modelId="{F94A8189-B3FA-4E9B-AECD-97DD88172890}" type="pres">
      <dgm:prSet presAssocID="{2B23EE6F-7A43-4747-B268-410C6B4C1769}" presName="sibTrans" presStyleCnt="0"/>
      <dgm:spPr/>
    </dgm:pt>
    <dgm:pt modelId="{50944F5F-EDA0-4459-BE58-D9A7CBF47248}" type="pres">
      <dgm:prSet presAssocID="{AC6B433D-C5B4-412A-A82D-27263534494B}" presName="compNode" presStyleCnt="0"/>
      <dgm:spPr/>
    </dgm:pt>
    <dgm:pt modelId="{B7C2B96F-9A35-4431-8DC3-AA84558B09BA}" type="pres">
      <dgm:prSet presAssocID="{AC6B433D-C5B4-412A-A82D-27263534494B}" presName="bgRect" presStyleLbl="bgShp" presStyleIdx="1" presStyleCnt="3"/>
      <dgm:spPr/>
    </dgm:pt>
    <dgm:pt modelId="{0E17DEB5-DFD8-46C4-A410-65C20F08656C}" type="pres">
      <dgm:prSet presAssocID="{AC6B433D-C5B4-412A-A82D-2726353449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45573E4D-43E8-4E94-A5CC-53A36DD7BE44}" type="pres">
      <dgm:prSet presAssocID="{AC6B433D-C5B4-412A-A82D-27263534494B}" presName="spaceRect" presStyleCnt="0"/>
      <dgm:spPr/>
    </dgm:pt>
    <dgm:pt modelId="{74EAA33A-E66D-48F7-88AC-1AD4DFAAAAD4}" type="pres">
      <dgm:prSet presAssocID="{AC6B433D-C5B4-412A-A82D-27263534494B}" presName="parTx" presStyleLbl="revTx" presStyleIdx="1" presStyleCnt="3">
        <dgm:presLayoutVars>
          <dgm:chMax val="0"/>
          <dgm:chPref val="0"/>
        </dgm:presLayoutVars>
      </dgm:prSet>
      <dgm:spPr/>
    </dgm:pt>
    <dgm:pt modelId="{52CB6A91-3AC4-47CC-8E00-C70CE9430409}" type="pres">
      <dgm:prSet presAssocID="{8910CE14-51F9-4815-9F42-16E47F336AAE}" presName="sibTrans" presStyleCnt="0"/>
      <dgm:spPr/>
    </dgm:pt>
    <dgm:pt modelId="{D9552493-7F23-4CAA-A0E7-678EED754EC7}" type="pres">
      <dgm:prSet presAssocID="{94CC7425-1DBA-47A1-B44D-DD6BF7B38BC6}" presName="compNode" presStyleCnt="0"/>
      <dgm:spPr/>
    </dgm:pt>
    <dgm:pt modelId="{445ECDE9-0F3F-488F-9549-FD40B74BFBB6}" type="pres">
      <dgm:prSet presAssocID="{94CC7425-1DBA-47A1-B44D-DD6BF7B38BC6}" presName="bgRect" presStyleLbl="bgShp" presStyleIdx="2" presStyleCnt="3"/>
      <dgm:spPr/>
    </dgm:pt>
    <dgm:pt modelId="{B379D062-64BD-4EA7-A3F0-9F3837B72999}" type="pres">
      <dgm:prSet presAssocID="{94CC7425-1DBA-47A1-B44D-DD6BF7B38B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66CA7F1-DA10-4DA3-9749-072BBA2DAE2D}" type="pres">
      <dgm:prSet presAssocID="{94CC7425-1DBA-47A1-B44D-DD6BF7B38BC6}" presName="spaceRect" presStyleCnt="0"/>
      <dgm:spPr/>
    </dgm:pt>
    <dgm:pt modelId="{2004FED4-2873-4087-82D2-0C07A9AF0B8B}" type="pres">
      <dgm:prSet presAssocID="{94CC7425-1DBA-47A1-B44D-DD6BF7B38BC6}" presName="parTx" presStyleLbl="revTx" presStyleIdx="2" presStyleCnt="3">
        <dgm:presLayoutVars>
          <dgm:chMax val="0"/>
          <dgm:chPref val="0"/>
        </dgm:presLayoutVars>
      </dgm:prSet>
      <dgm:spPr/>
    </dgm:pt>
  </dgm:ptLst>
  <dgm:cxnLst>
    <dgm:cxn modelId="{BC848238-54D1-4112-AF9E-A00CBED7432D}" srcId="{6F53DAB2-B007-4306-933D-181D8968DC6D}" destId="{94CC7425-1DBA-47A1-B44D-DD6BF7B38BC6}" srcOrd="2" destOrd="0" parTransId="{07A25522-2284-4F33-835E-7645E88D9B5C}" sibTransId="{8BF067E9-A9B1-406A-9547-EAA105D4D147}"/>
    <dgm:cxn modelId="{83F33643-E545-4E5F-96DE-22AEB1D60D3F}" type="presOf" srcId="{0A4EE94A-1660-4E78-A68C-4CDCFFCCCB1A}" destId="{11F86029-356A-4B47-9B42-1D94074AA06A}" srcOrd="0" destOrd="0" presId="urn:microsoft.com/office/officeart/2018/2/layout/IconVerticalSolidList"/>
    <dgm:cxn modelId="{EA62C37E-3568-43EA-A9FC-EBC9C2C935A2}" type="presOf" srcId="{6F53DAB2-B007-4306-933D-181D8968DC6D}" destId="{77181316-42F8-4D31-A2D5-40763601BE5A}" srcOrd="0" destOrd="0" presId="urn:microsoft.com/office/officeart/2018/2/layout/IconVerticalSolidList"/>
    <dgm:cxn modelId="{57306093-9488-4186-962C-54D38AC086F2}" type="presOf" srcId="{94CC7425-1DBA-47A1-B44D-DD6BF7B38BC6}" destId="{2004FED4-2873-4087-82D2-0C07A9AF0B8B}" srcOrd="0" destOrd="0" presId="urn:microsoft.com/office/officeart/2018/2/layout/IconVerticalSolidList"/>
    <dgm:cxn modelId="{923516A9-2149-4AA0-B533-97A193A256AD}" type="presOf" srcId="{AC6B433D-C5B4-412A-A82D-27263534494B}" destId="{74EAA33A-E66D-48F7-88AC-1AD4DFAAAAD4}" srcOrd="0" destOrd="0" presId="urn:microsoft.com/office/officeart/2018/2/layout/IconVerticalSolidList"/>
    <dgm:cxn modelId="{106992CE-4846-4E41-A156-7A9FC5360983}" srcId="{6F53DAB2-B007-4306-933D-181D8968DC6D}" destId="{0A4EE94A-1660-4E78-A68C-4CDCFFCCCB1A}" srcOrd="0" destOrd="0" parTransId="{263E2E73-2971-422D-A5BF-47CE86BDFAD4}" sibTransId="{2B23EE6F-7A43-4747-B268-410C6B4C1769}"/>
    <dgm:cxn modelId="{B45BBBDD-6D38-4914-BDF0-430DD6180334}" srcId="{6F53DAB2-B007-4306-933D-181D8968DC6D}" destId="{AC6B433D-C5B4-412A-A82D-27263534494B}" srcOrd="1" destOrd="0" parTransId="{E35C015F-87AA-4928-99EF-2240E8C2C924}" sibTransId="{8910CE14-51F9-4815-9F42-16E47F336AAE}"/>
    <dgm:cxn modelId="{70052F85-A2C0-41D5-864C-C4F3B48DBA92}" type="presParOf" srcId="{77181316-42F8-4D31-A2D5-40763601BE5A}" destId="{E3F1934D-90E4-4BB3-8BFA-ED755C4C3183}" srcOrd="0" destOrd="0" presId="urn:microsoft.com/office/officeart/2018/2/layout/IconVerticalSolidList"/>
    <dgm:cxn modelId="{99A171D3-BA2A-4040-8574-8E9F1287AAEF}" type="presParOf" srcId="{E3F1934D-90E4-4BB3-8BFA-ED755C4C3183}" destId="{7DCA2261-831B-4A4F-BA1E-B01AB87DEA5D}" srcOrd="0" destOrd="0" presId="urn:microsoft.com/office/officeart/2018/2/layout/IconVerticalSolidList"/>
    <dgm:cxn modelId="{A866B2CA-062E-4F71-A658-A71606AD91AE}" type="presParOf" srcId="{E3F1934D-90E4-4BB3-8BFA-ED755C4C3183}" destId="{606A750F-5B9B-48F9-A65D-32B6F7E997BB}" srcOrd="1" destOrd="0" presId="urn:microsoft.com/office/officeart/2018/2/layout/IconVerticalSolidList"/>
    <dgm:cxn modelId="{BAEA61FD-2F83-4566-BD3A-894B8724172F}" type="presParOf" srcId="{E3F1934D-90E4-4BB3-8BFA-ED755C4C3183}" destId="{92303B4F-867B-483C-80D6-3DE7882C1A01}" srcOrd="2" destOrd="0" presId="urn:microsoft.com/office/officeart/2018/2/layout/IconVerticalSolidList"/>
    <dgm:cxn modelId="{3AE563C4-5683-4C57-948B-F751E3B1E502}" type="presParOf" srcId="{E3F1934D-90E4-4BB3-8BFA-ED755C4C3183}" destId="{11F86029-356A-4B47-9B42-1D94074AA06A}" srcOrd="3" destOrd="0" presId="urn:microsoft.com/office/officeart/2018/2/layout/IconVerticalSolidList"/>
    <dgm:cxn modelId="{28EF7240-AFD2-44CE-A6BD-2334C08D81DA}" type="presParOf" srcId="{77181316-42F8-4D31-A2D5-40763601BE5A}" destId="{F94A8189-B3FA-4E9B-AECD-97DD88172890}" srcOrd="1" destOrd="0" presId="urn:microsoft.com/office/officeart/2018/2/layout/IconVerticalSolidList"/>
    <dgm:cxn modelId="{F64939C5-CB04-4A57-AEB8-2A2CE29E997D}" type="presParOf" srcId="{77181316-42F8-4D31-A2D5-40763601BE5A}" destId="{50944F5F-EDA0-4459-BE58-D9A7CBF47248}" srcOrd="2" destOrd="0" presId="urn:microsoft.com/office/officeart/2018/2/layout/IconVerticalSolidList"/>
    <dgm:cxn modelId="{CC4AA317-BAE5-4765-9531-C4ED04FA0537}" type="presParOf" srcId="{50944F5F-EDA0-4459-BE58-D9A7CBF47248}" destId="{B7C2B96F-9A35-4431-8DC3-AA84558B09BA}" srcOrd="0" destOrd="0" presId="urn:microsoft.com/office/officeart/2018/2/layout/IconVerticalSolidList"/>
    <dgm:cxn modelId="{35956441-16B9-4E3C-BED9-D8C64562EFD7}" type="presParOf" srcId="{50944F5F-EDA0-4459-BE58-D9A7CBF47248}" destId="{0E17DEB5-DFD8-46C4-A410-65C20F08656C}" srcOrd="1" destOrd="0" presId="urn:microsoft.com/office/officeart/2018/2/layout/IconVerticalSolidList"/>
    <dgm:cxn modelId="{5F2FDD8F-8FE9-408C-93BD-F402529714DC}" type="presParOf" srcId="{50944F5F-EDA0-4459-BE58-D9A7CBF47248}" destId="{45573E4D-43E8-4E94-A5CC-53A36DD7BE44}" srcOrd="2" destOrd="0" presId="urn:microsoft.com/office/officeart/2018/2/layout/IconVerticalSolidList"/>
    <dgm:cxn modelId="{FAE3D6F2-6385-451F-89A7-B9BB05D32FFB}" type="presParOf" srcId="{50944F5F-EDA0-4459-BE58-D9A7CBF47248}" destId="{74EAA33A-E66D-48F7-88AC-1AD4DFAAAAD4}" srcOrd="3" destOrd="0" presId="urn:microsoft.com/office/officeart/2018/2/layout/IconVerticalSolidList"/>
    <dgm:cxn modelId="{05D1DF5A-F084-4DFD-A20A-DC4A3A412BF0}" type="presParOf" srcId="{77181316-42F8-4D31-A2D5-40763601BE5A}" destId="{52CB6A91-3AC4-47CC-8E00-C70CE9430409}" srcOrd="3" destOrd="0" presId="urn:microsoft.com/office/officeart/2018/2/layout/IconVerticalSolidList"/>
    <dgm:cxn modelId="{A02D120C-732B-455E-ABC3-D15A59B2B735}" type="presParOf" srcId="{77181316-42F8-4D31-A2D5-40763601BE5A}" destId="{D9552493-7F23-4CAA-A0E7-678EED754EC7}" srcOrd="4" destOrd="0" presId="urn:microsoft.com/office/officeart/2018/2/layout/IconVerticalSolidList"/>
    <dgm:cxn modelId="{19ACCE52-79CC-412F-BB67-0823093CA9F8}" type="presParOf" srcId="{D9552493-7F23-4CAA-A0E7-678EED754EC7}" destId="{445ECDE9-0F3F-488F-9549-FD40B74BFBB6}" srcOrd="0" destOrd="0" presId="urn:microsoft.com/office/officeart/2018/2/layout/IconVerticalSolidList"/>
    <dgm:cxn modelId="{69CB7D4B-F457-4225-8E99-3F4B184ADECC}" type="presParOf" srcId="{D9552493-7F23-4CAA-A0E7-678EED754EC7}" destId="{B379D062-64BD-4EA7-A3F0-9F3837B72999}" srcOrd="1" destOrd="0" presId="urn:microsoft.com/office/officeart/2018/2/layout/IconVerticalSolidList"/>
    <dgm:cxn modelId="{BFA09121-65E5-4DF6-A91B-665FC1A5483C}" type="presParOf" srcId="{D9552493-7F23-4CAA-A0E7-678EED754EC7}" destId="{D66CA7F1-DA10-4DA3-9749-072BBA2DAE2D}" srcOrd="2" destOrd="0" presId="urn:microsoft.com/office/officeart/2018/2/layout/IconVerticalSolidList"/>
    <dgm:cxn modelId="{FEE555BE-AACF-4C45-8BF6-CFE6987F1252}" type="presParOf" srcId="{D9552493-7F23-4CAA-A0E7-678EED754EC7}" destId="{2004FED4-2873-4087-82D2-0C07A9AF0B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A2261-831B-4A4F-BA1E-B01AB87DEA5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A750F-5B9B-48F9-A65D-32B6F7E997B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86029-356A-4B47-9B42-1D94074AA06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kern="1200" dirty="0"/>
            <a:t>We assessed the sustainability score of each of the material and their dependency on each of the SDG goals separately assigning a normalized value of SDGs on a scale of 100 in the Tables. </a:t>
          </a:r>
          <a:endParaRPr lang="en-US" sz="2300" kern="1200" dirty="0"/>
        </a:p>
      </dsp:txBody>
      <dsp:txXfrm>
        <a:off x="1435590" y="531"/>
        <a:ext cx="9080009" cy="1242935"/>
      </dsp:txXfrm>
    </dsp:sp>
    <dsp:sp modelId="{B7C2B96F-9A35-4431-8DC3-AA84558B09B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7DEB5-DFD8-46C4-A410-65C20F08656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AA33A-E66D-48F7-88AC-1AD4DFAAAAD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kern="1200"/>
            <a:t>With the help of these values, we tried to order the SDG goals one by one. </a:t>
          </a:r>
          <a:endParaRPr lang="en-US" sz="2300" kern="1200"/>
        </a:p>
      </dsp:txBody>
      <dsp:txXfrm>
        <a:off x="1435590" y="1554201"/>
        <a:ext cx="9080009" cy="1242935"/>
      </dsp:txXfrm>
    </dsp:sp>
    <dsp:sp modelId="{445ECDE9-0F3F-488F-9549-FD40B74BFBB6}">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9D062-64BD-4EA7-A3F0-9F3837B7299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4FED4-2873-4087-82D2-0C07A9AF0B8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kern="1200"/>
            <a:t>The sole intention of this ordering is nothing but to understand the sensitivity of the SDGs for that specific material.</a:t>
          </a:r>
          <a:endParaRPr lang="en-US" sz="23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D217-5A6A-4E1F-BC12-881342638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D874AA-97F1-6A89-92B2-3247D70B7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A05A92-6368-33D0-B591-D221BA36E984}"/>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E75FD9CE-2C97-7EA7-059E-F05622CF8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27340-6D68-69E4-150D-0FAF38E3F700}"/>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32320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8CA-0CDD-FE5B-CD08-B2B69F76A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7E54E-B59B-2017-3D37-D67663D5C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4EB97-3761-7FD2-4AA9-ECE89274458E}"/>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EA37F287-3961-15A5-153C-AFAB34066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E2AAE-1E2F-2777-BB76-8EC33CDB0FCA}"/>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121866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2F628-F3BF-ACD3-B5B3-F5FAB1DA79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658E1-95B4-C265-E95C-A3DDDA13D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7C834-6748-8AE0-4474-ACF3A79D44C1}"/>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51A2EDCB-9FD2-220B-D1C8-2291FE7A2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58C88-90A4-AEFC-4ACA-91F621C35165}"/>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338682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B08D-AA0B-806B-2107-19996BBB2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4523A9-0ECE-517B-76B9-B6095FD4F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C4E-8983-2E98-93F8-46FF1942EF98}"/>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0E16C5E4-BA4B-DB67-F2E2-0B4B736A8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155E4-5B13-DD57-528C-27F1659348B5}"/>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340822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B627-AB14-1B86-E005-1F7A7D9E7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6FF201-61E9-C3FE-029C-EE2754CBD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B7D6D-F4BA-0D56-25BC-ED44B85CFD6E}"/>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02FCACCF-B320-80F1-6226-F73FE294A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3C6C7-1A12-AE48-5A70-85C27D7B76B9}"/>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36352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4E80-5A4D-D01B-A1D9-41BDD7A5C9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CFDBE-6A85-26FF-8F94-8B9B39C9B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A75D8-F968-1C6A-10A3-62AA97F13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E5B72F-A341-EAAC-7474-BE3005B67C2B}"/>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6" name="Footer Placeholder 5">
            <a:extLst>
              <a:ext uri="{FF2B5EF4-FFF2-40B4-BE49-F238E27FC236}">
                <a16:creationId xmlns:a16="http://schemas.microsoft.com/office/drawing/2014/main" id="{0414FA87-E5FD-5AB4-A596-ACF747A18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8A433-C50B-F62C-43F6-475F854D85C4}"/>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150219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5F7A-B89C-388F-4AC1-2706889044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7789A5-BE05-F1CD-F33A-76CEF73C9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D0858-E273-2A6C-6AC2-445E8AC57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C63930-ED94-8597-EAAF-9C4848C01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3ADB25-E3BE-B27F-9409-85CA7A250A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A541E-43FF-6E29-5C45-D9CFE67D4C98}"/>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8" name="Footer Placeholder 7">
            <a:extLst>
              <a:ext uri="{FF2B5EF4-FFF2-40B4-BE49-F238E27FC236}">
                <a16:creationId xmlns:a16="http://schemas.microsoft.com/office/drawing/2014/main" id="{3583E10F-9817-DB91-F51A-683B493CAD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D71ED1-848A-D7F4-886D-6F9AB06160D5}"/>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92057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C730-CB62-A71A-E7B2-E34A38A4D4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85942-8DF2-70D8-B21F-5371AEAC6DCE}"/>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4" name="Footer Placeholder 3">
            <a:extLst>
              <a:ext uri="{FF2B5EF4-FFF2-40B4-BE49-F238E27FC236}">
                <a16:creationId xmlns:a16="http://schemas.microsoft.com/office/drawing/2014/main" id="{4614BA37-BE25-43D9-2FE3-0256D1BA54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89ECF6-F29C-9753-7614-3362675083A6}"/>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274121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33C303-2C45-18D4-1B7B-9A3BBF870F8E}"/>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3" name="Footer Placeholder 2">
            <a:extLst>
              <a:ext uri="{FF2B5EF4-FFF2-40B4-BE49-F238E27FC236}">
                <a16:creationId xmlns:a16="http://schemas.microsoft.com/office/drawing/2014/main" id="{D47DF043-C523-1E76-46BB-67F6DA9AB8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28D94-DA3D-CC02-D0EE-8CAB1DE052BF}"/>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174096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BE5A-8FCD-B422-ADDA-2D8852CFD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B45FC-E162-43C3-ED3F-957C2B84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70E3FF-4E27-2FC7-FEF1-D3DB003E2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488D0-BA7B-E618-5BEF-0A38F705F87C}"/>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6" name="Footer Placeholder 5">
            <a:extLst>
              <a:ext uri="{FF2B5EF4-FFF2-40B4-BE49-F238E27FC236}">
                <a16:creationId xmlns:a16="http://schemas.microsoft.com/office/drawing/2014/main" id="{B9B9ECF5-4BFD-49B4-E55F-2A3FB82065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45893-6A9B-DA5F-4701-153D6485E180}"/>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4133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98DD-DDBB-476A-898D-74C57F22E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5C13AF-BF27-D0DA-8DBB-B12875398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9D00FB-5F89-302B-1AA8-0023E3A46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39E25-FC08-3662-A9F8-F5038640DB6B}"/>
              </a:ext>
            </a:extLst>
          </p:cNvPr>
          <p:cNvSpPr>
            <a:spLocks noGrp="1"/>
          </p:cNvSpPr>
          <p:nvPr>
            <p:ph type="dt" sz="half" idx="10"/>
          </p:nvPr>
        </p:nvSpPr>
        <p:spPr/>
        <p:txBody>
          <a:bodyPr/>
          <a:lstStyle/>
          <a:p>
            <a:fld id="{A772D7B4-E288-4C5C-9B8E-1EB4498B16CE}" type="datetimeFigureOut">
              <a:rPr lang="en-IN" smtClean="0"/>
              <a:t>25-11-2023</a:t>
            </a:fld>
            <a:endParaRPr lang="en-IN"/>
          </a:p>
        </p:txBody>
      </p:sp>
      <p:sp>
        <p:nvSpPr>
          <p:cNvPr id="6" name="Footer Placeholder 5">
            <a:extLst>
              <a:ext uri="{FF2B5EF4-FFF2-40B4-BE49-F238E27FC236}">
                <a16:creationId xmlns:a16="http://schemas.microsoft.com/office/drawing/2014/main" id="{E779D681-8546-CA44-1E6D-E0511E0BE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A6E7A-8FDA-C14E-EB47-7D5952F08744}"/>
              </a:ext>
            </a:extLst>
          </p:cNvPr>
          <p:cNvSpPr>
            <a:spLocks noGrp="1"/>
          </p:cNvSpPr>
          <p:nvPr>
            <p:ph type="sldNum" sz="quarter" idx="12"/>
          </p:nvPr>
        </p:nvSpPr>
        <p:spPr/>
        <p:txBody>
          <a:bodyPr/>
          <a:lstStyle/>
          <a:p>
            <a:fld id="{71AF5BDC-C657-4C89-AD5B-1BDF9C9FD489}" type="slidenum">
              <a:rPr lang="en-IN" smtClean="0"/>
              <a:t>‹#›</a:t>
            </a:fld>
            <a:endParaRPr lang="en-IN"/>
          </a:p>
        </p:txBody>
      </p:sp>
    </p:spTree>
    <p:extLst>
      <p:ext uri="{BB962C8B-B14F-4D97-AF65-F5344CB8AC3E}">
        <p14:creationId xmlns:p14="http://schemas.microsoft.com/office/powerpoint/2010/main" val="341906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DC680-7C0A-7562-E602-851401260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F7EAFB-3C00-7127-6CE5-380390112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40ADA-079E-7E3A-E1E1-6E7C2D6A7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2D7B4-E288-4C5C-9B8E-1EB4498B16CE}" type="datetimeFigureOut">
              <a:rPr lang="en-IN" smtClean="0"/>
              <a:t>25-11-2023</a:t>
            </a:fld>
            <a:endParaRPr lang="en-IN"/>
          </a:p>
        </p:txBody>
      </p:sp>
      <p:sp>
        <p:nvSpPr>
          <p:cNvPr id="5" name="Footer Placeholder 4">
            <a:extLst>
              <a:ext uri="{FF2B5EF4-FFF2-40B4-BE49-F238E27FC236}">
                <a16:creationId xmlns:a16="http://schemas.microsoft.com/office/drawing/2014/main" id="{863FF79D-7B85-D87D-C57F-6836CC2BF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A63CE3-F327-4616-8334-FCFCF9BF8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F5BDC-C657-4C89-AD5B-1BDF9C9FD489}" type="slidenum">
              <a:rPr lang="en-IN" smtClean="0"/>
              <a:t>‹#›</a:t>
            </a:fld>
            <a:endParaRPr lang="en-IN"/>
          </a:p>
        </p:txBody>
      </p:sp>
    </p:spTree>
    <p:extLst>
      <p:ext uri="{BB962C8B-B14F-4D97-AF65-F5344CB8AC3E}">
        <p14:creationId xmlns:p14="http://schemas.microsoft.com/office/powerpoint/2010/main" val="162236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20162F-E99C-DCD0-FB37-4A01CF995B7E}"/>
              </a:ext>
            </a:extLst>
          </p:cNvPr>
          <p:cNvSpPr>
            <a:spLocks noChangeArrowheads="1"/>
          </p:cNvSpPr>
          <p:nvPr/>
        </p:nvSpPr>
        <p:spPr bwMode="auto">
          <a:xfrm>
            <a:off x="245806" y="644910"/>
            <a:ext cx="117003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b="1">
                <a:latin typeface="Times New Roman" panose="02020603050405020304" pitchFamily="18" charset="0"/>
                <a:ea typeface="Calibri" panose="020F0502020204030204" pitchFamily="34" charset="0"/>
                <a:cs typeface="Times New Roman" panose="02020603050405020304" pitchFamily="18" charset="0"/>
              </a:rPr>
              <a:t>Sustainability</a:t>
            </a:r>
            <a:r>
              <a:rPr kumimoji="0" lang="en-US" altLang="en-US" sz="2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Assessment of a Wind Turbine Blade: A Comparative Perspective of Materials and Disposal Methods</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Concepts of Sustainability</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a:latin typeface="Times New Roman" panose="02020603050405020304" pitchFamily="18" charset="0"/>
                <a:ea typeface="Calibri" panose="020F0502020204030204" pitchFamily="34" charset="0"/>
                <a:cs typeface="Times New Roman" panose="02020603050405020304" pitchFamily="18" charset="0"/>
              </a:rPr>
              <a:t>CC5610</a:t>
            </a:r>
            <a:endPar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pic>
        <p:nvPicPr>
          <p:cNvPr id="1028" name="Picture 2" descr="IIT Hyderabad - Wikipedia">
            <a:extLst>
              <a:ext uri="{FF2B5EF4-FFF2-40B4-BE49-F238E27FC236}">
                <a16:creationId xmlns:a16="http://schemas.microsoft.com/office/drawing/2014/main" id="{F1AAFE2F-C9E9-9D5A-84D5-45001F31B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249" y="2409986"/>
            <a:ext cx="1465499" cy="15057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258FF43-68DC-9FC0-E454-6A8EC88E5C36}"/>
              </a:ext>
            </a:extLst>
          </p:cNvPr>
          <p:cNvSpPr>
            <a:spLocks noChangeArrowheads="1"/>
          </p:cNvSpPr>
          <p:nvPr/>
        </p:nvSpPr>
        <p:spPr bwMode="auto">
          <a:xfrm>
            <a:off x="2877949" y="4039068"/>
            <a:ext cx="643609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Sustainable Engineering</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 Members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Shovan Jana (GS23MTECH11108)</a:t>
            </a:r>
            <a:endParaRPr kumimoji="0" lang="en-US" altLang="en-US" sz="10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Subhajit Das (GS23MTECH11110)</a:t>
            </a:r>
            <a:endParaRPr kumimoji="0" lang="en-US" altLang="en-US" sz="10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Tanay Das (GS23MTECH11111)</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Ambika 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0443E5A1-ED1E-0B5A-DFE8-3A6F30C42EB3}"/>
              </a:ext>
            </a:extLst>
          </p:cNvPr>
          <p:cNvSpPr/>
          <p:nvPr/>
        </p:nvSpPr>
        <p:spPr>
          <a:xfrm>
            <a:off x="206475" y="166446"/>
            <a:ext cx="11779046" cy="64597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314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21E0B3-72BC-272D-9F0A-E4D7FFB7023E}"/>
              </a:ext>
            </a:extLst>
          </p:cNvPr>
          <p:cNvSpPr txBox="1"/>
          <p:nvPr/>
        </p:nvSpPr>
        <p:spPr>
          <a:xfrm>
            <a:off x="544606" y="5430370"/>
            <a:ext cx="111139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2060"/>
                </a:solidFill>
              </a:rPr>
              <a:t>While going through the figure of SDG wise comparative sustainability score, we can see that GFRP material appears to be more sustainable only based on SDG 6 and SDG 15. The other SDG shows that CFRP is more or equally sustainable than GFRP.</a:t>
            </a:r>
            <a:endParaRPr lang="en-US">
              <a:solidFill>
                <a:srgbClr val="002060"/>
              </a:solidFill>
              <a:cs typeface="Calibri" panose="020F0502020204030204"/>
            </a:endParaRPr>
          </a:p>
        </p:txBody>
      </p:sp>
      <p:pic>
        <p:nvPicPr>
          <p:cNvPr id="7" name="Picture 6" descr="A graph of different colored columns&#10;&#10;Description automatically generated">
            <a:extLst>
              <a:ext uri="{FF2B5EF4-FFF2-40B4-BE49-F238E27FC236}">
                <a16:creationId xmlns:a16="http://schemas.microsoft.com/office/drawing/2014/main" id="{F1D0C27A-6D74-D510-55EA-EB0F2CCA7DA5}"/>
              </a:ext>
            </a:extLst>
          </p:cNvPr>
          <p:cNvPicPr>
            <a:picLocks noChangeAspect="1"/>
          </p:cNvPicPr>
          <p:nvPr/>
        </p:nvPicPr>
        <p:blipFill>
          <a:blip r:embed="rId2"/>
          <a:stretch>
            <a:fillRect/>
          </a:stretch>
        </p:blipFill>
        <p:spPr>
          <a:xfrm>
            <a:off x="1577861" y="1361440"/>
            <a:ext cx="9036277" cy="3937000"/>
          </a:xfrm>
          <a:prstGeom prst="rect">
            <a:avLst/>
          </a:prstGeom>
        </p:spPr>
      </p:pic>
      <p:sp>
        <p:nvSpPr>
          <p:cNvPr id="2" name="TextBox 1">
            <a:extLst>
              <a:ext uri="{FF2B5EF4-FFF2-40B4-BE49-F238E27FC236}">
                <a16:creationId xmlns:a16="http://schemas.microsoft.com/office/drawing/2014/main" id="{A85B08B5-DEBE-13B7-0732-803E26D9BCEF}"/>
              </a:ext>
            </a:extLst>
          </p:cNvPr>
          <p:cNvSpPr txBox="1"/>
          <p:nvPr/>
        </p:nvSpPr>
        <p:spPr>
          <a:xfrm>
            <a:off x="3220719" y="504300"/>
            <a:ext cx="5750560" cy="769441"/>
          </a:xfrm>
          <a:prstGeom prst="rect">
            <a:avLst/>
          </a:prstGeom>
          <a:noFill/>
        </p:spPr>
        <p:txBody>
          <a:bodyPr wrap="square" rtlCol="0">
            <a:spAutoFit/>
          </a:bodyPr>
          <a:lstStyle/>
          <a:p>
            <a:pPr algn="ctr"/>
            <a:r>
              <a:rPr lang="en-IN" sz="4400" b="1" u="sng" dirty="0">
                <a:solidFill>
                  <a:srgbClr val="002060"/>
                </a:solidFill>
                <a:latin typeface="+mj-lt"/>
              </a:rPr>
              <a:t>Results and Discussions</a:t>
            </a:r>
          </a:p>
        </p:txBody>
      </p:sp>
    </p:spTree>
    <p:extLst>
      <p:ext uri="{BB962C8B-B14F-4D97-AF65-F5344CB8AC3E}">
        <p14:creationId xmlns:p14="http://schemas.microsoft.com/office/powerpoint/2010/main" val="163134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DEDDF-BFE6-34B7-2BFE-13F9357FB906}"/>
              </a:ext>
            </a:extLst>
          </p:cNvPr>
          <p:cNvSpPr>
            <a:spLocks noGrp="1"/>
          </p:cNvSpPr>
          <p:nvPr>
            <p:ph type="title"/>
          </p:nvPr>
        </p:nvSpPr>
        <p:spPr>
          <a:xfrm>
            <a:off x="838200" y="556995"/>
            <a:ext cx="10515600" cy="1133693"/>
          </a:xfrm>
        </p:spPr>
        <p:txBody>
          <a:bodyPr>
            <a:normAutofit/>
          </a:bodyPr>
          <a:lstStyle/>
          <a:p>
            <a:pPr algn="ctr"/>
            <a:r>
              <a:rPr lang="en-US" b="1" u="sng" dirty="0">
                <a:solidFill>
                  <a:srgbClr val="002060"/>
                </a:solidFill>
              </a:rPr>
              <a:t>Impact wise ordering</a:t>
            </a:r>
            <a:endParaRPr lang="en-US" b="1" u="sng" dirty="0">
              <a:solidFill>
                <a:srgbClr val="002060"/>
              </a:solidFill>
              <a:ea typeface="Calibri Light"/>
              <a:cs typeface="Calibri Light"/>
            </a:endParaRPr>
          </a:p>
        </p:txBody>
      </p:sp>
      <p:graphicFrame>
        <p:nvGraphicFramePr>
          <p:cNvPr id="20" name="Content Placeholder 2">
            <a:extLst>
              <a:ext uri="{FF2B5EF4-FFF2-40B4-BE49-F238E27FC236}">
                <a16:creationId xmlns:a16="http://schemas.microsoft.com/office/drawing/2014/main" id="{E4BEBB98-24E5-CCBB-E889-ABA1A2C0F420}"/>
              </a:ext>
            </a:extLst>
          </p:cNvPr>
          <p:cNvGraphicFramePr>
            <a:graphicFrameLocks noGrp="1"/>
          </p:cNvGraphicFramePr>
          <p:nvPr>
            <p:ph idx="1"/>
            <p:extLst>
              <p:ext uri="{D42A27DB-BD31-4B8C-83A1-F6EECF244321}">
                <p14:modId xmlns:p14="http://schemas.microsoft.com/office/powerpoint/2010/main" val="16647229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14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E79-ABBA-6F7A-5C45-6C4D35CD2262}"/>
              </a:ext>
            </a:extLst>
          </p:cNvPr>
          <p:cNvSpPr>
            <a:spLocks noGrp="1"/>
          </p:cNvSpPr>
          <p:nvPr>
            <p:ph type="title"/>
          </p:nvPr>
        </p:nvSpPr>
        <p:spPr>
          <a:xfrm>
            <a:off x="479611" y="118596"/>
            <a:ext cx="11053483" cy="1056622"/>
          </a:xfrm>
        </p:spPr>
        <p:txBody>
          <a:bodyPr>
            <a:noAutofit/>
          </a:bodyPr>
          <a:lstStyle/>
          <a:p>
            <a:pPr algn="ctr"/>
            <a:r>
              <a:rPr lang="en-US" b="1" u="sng" dirty="0">
                <a:solidFill>
                  <a:srgbClr val="002060"/>
                </a:solidFill>
                <a:latin typeface="Calibri Light"/>
                <a:ea typeface="Calibri Light"/>
                <a:cs typeface="Calibri Light"/>
              </a:rPr>
              <a:t>Ordered Table for SDG Scores</a:t>
            </a:r>
          </a:p>
        </p:txBody>
      </p:sp>
      <p:graphicFrame>
        <p:nvGraphicFramePr>
          <p:cNvPr id="5" name="Table 4">
            <a:extLst>
              <a:ext uri="{FF2B5EF4-FFF2-40B4-BE49-F238E27FC236}">
                <a16:creationId xmlns:a16="http://schemas.microsoft.com/office/drawing/2014/main" id="{2B8D5889-F22B-BD7E-E056-1E8D5CFB8470}"/>
              </a:ext>
            </a:extLst>
          </p:cNvPr>
          <p:cNvGraphicFramePr>
            <a:graphicFrameLocks noGrp="1"/>
          </p:cNvGraphicFramePr>
          <p:nvPr>
            <p:extLst>
              <p:ext uri="{D42A27DB-BD31-4B8C-83A1-F6EECF244321}">
                <p14:modId xmlns:p14="http://schemas.microsoft.com/office/powerpoint/2010/main" val="1146451686"/>
              </p:ext>
            </p:extLst>
          </p:nvPr>
        </p:nvGraphicFramePr>
        <p:xfrm>
          <a:off x="649941" y="1445558"/>
          <a:ext cx="5190340" cy="4937760"/>
        </p:xfrm>
        <a:graphic>
          <a:graphicData uri="http://schemas.openxmlformats.org/drawingml/2006/table">
            <a:tbl>
              <a:tblPr firstRow="1" firstCol="1" bandRow="1">
                <a:tableStyleId>{5C22544A-7EE6-4342-B048-85BDC9FD1C3A}</a:tableStyleId>
              </a:tblPr>
              <a:tblGrid>
                <a:gridCol w="968207">
                  <a:extLst>
                    <a:ext uri="{9D8B030D-6E8A-4147-A177-3AD203B41FA5}">
                      <a16:colId xmlns:a16="http://schemas.microsoft.com/office/drawing/2014/main" val="807093246"/>
                    </a:ext>
                  </a:extLst>
                </a:gridCol>
                <a:gridCol w="1378901">
                  <a:extLst>
                    <a:ext uri="{9D8B030D-6E8A-4147-A177-3AD203B41FA5}">
                      <a16:colId xmlns:a16="http://schemas.microsoft.com/office/drawing/2014/main" val="2499910172"/>
                    </a:ext>
                  </a:extLst>
                </a:gridCol>
                <a:gridCol w="1293590">
                  <a:extLst>
                    <a:ext uri="{9D8B030D-6E8A-4147-A177-3AD203B41FA5}">
                      <a16:colId xmlns:a16="http://schemas.microsoft.com/office/drawing/2014/main" val="3151896181"/>
                    </a:ext>
                  </a:extLst>
                </a:gridCol>
                <a:gridCol w="1549642">
                  <a:extLst>
                    <a:ext uri="{9D8B030D-6E8A-4147-A177-3AD203B41FA5}">
                      <a16:colId xmlns:a16="http://schemas.microsoft.com/office/drawing/2014/main" val="1182665443"/>
                    </a:ext>
                  </a:extLst>
                </a:gridCol>
              </a:tblGrid>
              <a:tr h="215900">
                <a:tc>
                  <a:txBody>
                    <a:bodyPr/>
                    <a:lstStyle/>
                    <a:p>
                      <a:pPr marL="0" marR="0" indent="0" algn="ctr">
                        <a:spcBef>
                          <a:spcPts val="0"/>
                        </a:spcBef>
                        <a:spcAft>
                          <a:spcPts val="0"/>
                        </a:spcAft>
                      </a:pPr>
                      <a:r>
                        <a:rPr lang="en-IN" b="1" dirty="0">
                          <a:solidFill>
                            <a:schemeClr val="tx1"/>
                          </a:solidFill>
                          <a:effectLst/>
                          <a:latin typeface="Calibri"/>
                          <a:ea typeface="Times New Roman" panose="02020603050405020304" pitchFamily="18" charset="0"/>
                        </a:rPr>
                        <a:t>SDG</a:t>
                      </a:r>
                      <a:endParaRPr lang="en-IN" b="1" dirty="0">
                        <a:solidFill>
                          <a:schemeClr val="tx1"/>
                        </a:solidFill>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marL="0" marR="0" indent="0" algn="ctr">
                        <a:spcBef>
                          <a:spcPts val="0"/>
                        </a:spcBef>
                        <a:spcAft>
                          <a:spcPts val="0"/>
                        </a:spcAft>
                      </a:pPr>
                      <a:r>
                        <a:rPr lang="en-IN" b="1" dirty="0">
                          <a:solidFill>
                            <a:schemeClr val="tx1"/>
                          </a:solidFill>
                          <a:effectLst/>
                          <a:latin typeface="Calibri"/>
                          <a:ea typeface="Times New Roman" panose="02020603050405020304" pitchFamily="18" charset="0"/>
                        </a:rPr>
                        <a:t>GFRP +VE</a:t>
                      </a:r>
                      <a:endParaRPr lang="en-IN" b="1" dirty="0">
                        <a:solidFill>
                          <a:schemeClr val="tx1"/>
                        </a:solidFill>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marL="0" marR="0" indent="0" algn="ctr">
                        <a:spcBef>
                          <a:spcPts val="0"/>
                        </a:spcBef>
                        <a:spcAft>
                          <a:spcPts val="0"/>
                        </a:spcAft>
                      </a:pPr>
                      <a:r>
                        <a:rPr lang="en-IN" b="1" dirty="0">
                          <a:solidFill>
                            <a:schemeClr val="tx1"/>
                          </a:solidFill>
                          <a:effectLst/>
                          <a:latin typeface="Calibri"/>
                          <a:ea typeface="Times New Roman" panose="02020603050405020304" pitchFamily="18" charset="0"/>
                        </a:rPr>
                        <a:t>GFRP-VE</a:t>
                      </a:r>
                      <a:endParaRPr lang="en-IN" b="1" dirty="0">
                        <a:solidFill>
                          <a:schemeClr val="tx1"/>
                        </a:solidFill>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marL="0" marR="0" indent="0" algn="ctr">
                        <a:spcBef>
                          <a:spcPts val="0"/>
                        </a:spcBef>
                        <a:spcAft>
                          <a:spcPts val="0"/>
                        </a:spcAft>
                      </a:pPr>
                      <a:r>
                        <a:rPr lang="en-IN" b="1" dirty="0">
                          <a:solidFill>
                            <a:schemeClr val="tx1"/>
                          </a:solidFill>
                          <a:effectLst/>
                          <a:latin typeface="Calibri"/>
                          <a:ea typeface="Times New Roman" panose="02020603050405020304" pitchFamily="18" charset="0"/>
                        </a:rPr>
                        <a:t>Total GFRP</a:t>
                      </a:r>
                      <a:endParaRPr lang="en-IN" b="1" dirty="0">
                        <a:solidFill>
                          <a:schemeClr val="tx1"/>
                        </a:solidFill>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02348566"/>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   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dirty="0">
                          <a:solidFill>
                            <a:srgbClr val="0070C0"/>
                          </a:solidFill>
                          <a:effectLst/>
                          <a:latin typeface="Calibri"/>
                          <a:ea typeface="Times New Roman" panose="02020603050405020304" pitchFamily="18" charset="0"/>
                        </a:rPr>
                        <a:t>90.00</a:t>
                      </a:r>
                      <a:endParaRPr lang="en-IN" b="0" dirty="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dirty="0">
                          <a:solidFill>
                            <a:srgbClr val="0070C0"/>
                          </a:solidFill>
                          <a:effectLst/>
                          <a:latin typeface="Calibri"/>
                          <a:ea typeface="Times New Roman" panose="02020603050405020304" pitchFamily="18" charset="0"/>
                        </a:rPr>
                        <a:t>0.00</a:t>
                      </a:r>
                      <a:endParaRPr lang="en-IN" b="0" dirty="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dirty="0">
                          <a:solidFill>
                            <a:srgbClr val="0070C0"/>
                          </a:solidFill>
                          <a:effectLst/>
                          <a:latin typeface="Calibri"/>
                          <a:ea typeface="Times New Roman" panose="02020603050405020304" pitchFamily="18" charset="0"/>
                        </a:rPr>
                        <a:t>90.00</a:t>
                      </a:r>
                      <a:endParaRPr lang="en-IN" b="0" dirty="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4311786"/>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11</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40.00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2568680"/>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12</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22.73</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13.64</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36.37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8422818"/>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14</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5776863"/>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8</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33.33</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33.33</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014307"/>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6</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6.25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31.25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3144757"/>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13</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9852509"/>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28.57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28.57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3175984"/>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9</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052936"/>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21.05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21.05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5611652"/>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16.67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16.67</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6636943"/>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11.54</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3.85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15.39</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9382686"/>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2</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6.25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6.25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328038"/>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4</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4102466"/>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5174963"/>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5</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0567484"/>
                  </a:ext>
                </a:extLst>
              </a:tr>
              <a:tr h="215900">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16</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a:solidFill>
                            <a:srgbClr val="0070C0"/>
                          </a:solidFill>
                          <a:effectLst/>
                          <a:latin typeface="Calibri"/>
                          <a:ea typeface="Times New Roman" panose="02020603050405020304" pitchFamily="18" charset="0"/>
                        </a:rPr>
                        <a:t>0.00</a:t>
                      </a:r>
                      <a:endParaRPr lang="en-IN" b="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b="0" dirty="0">
                          <a:solidFill>
                            <a:srgbClr val="0070C0"/>
                          </a:solidFill>
                          <a:effectLst/>
                          <a:latin typeface="Calibri"/>
                          <a:ea typeface="Times New Roman" panose="02020603050405020304" pitchFamily="18" charset="0"/>
                        </a:rPr>
                        <a:t>0.00</a:t>
                      </a:r>
                      <a:endParaRPr lang="en-IN" b="0" dirty="0">
                        <a:effectLst/>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8814532"/>
                  </a:ext>
                </a:extLst>
              </a:tr>
            </a:tbl>
          </a:graphicData>
        </a:graphic>
      </p:graphicFrame>
      <p:graphicFrame>
        <p:nvGraphicFramePr>
          <p:cNvPr id="3" name="Table 2">
            <a:extLst>
              <a:ext uri="{FF2B5EF4-FFF2-40B4-BE49-F238E27FC236}">
                <a16:creationId xmlns:a16="http://schemas.microsoft.com/office/drawing/2014/main" id="{8A605D99-53F8-7229-CE01-5441A03DDC80}"/>
              </a:ext>
            </a:extLst>
          </p:cNvPr>
          <p:cNvGraphicFramePr>
            <a:graphicFrameLocks noGrp="1"/>
          </p:cNvGraphicFramePr>
          <p:nvPr>
            <p:extLst>
              <p:ext uri="{D42A27DB-BD31-4B8C-83A1-F6EECF244321}">
                <p14:modId xmlns:p14="http://schemas.microsoft.com/office/powerpoint/2010/main" val="3827497418"/>
              </p:ext>
            </p:extLst>
          </p:nvPr>
        </p:nvGraphicFramePr>
        <p:xfrm>
          <a:off x="6096000" y="1443316"/>
          <a:ext cx="5437095" cy="4937760"/>
        </p:xfrm>
        <a:graphic>
          <a:graphicData uri="http://schemas.openxmlformats.org/drawingml/2006/table">
            <a:tbl>
              <a:tblPr firstRow="1" firstCol="1" bandRow="1">
                <a:tableStyleId>{5940675A-B579-460E-94D1-54222C63F5DA}</a:tableStyleId>
              </a:tblPr>
              <a:tblGrid>
                <a:gridCol w="927128">
                  <a:extLst>
                    <a:ext uri="{9D8B030D-6E8A-4147-A177-3AD203B41FA5}">
                      <a16:colId xmlns:a16="http://schemas.microsoft.com/office/drawing/2014/main" val="2745957297"/>
                    </a:ext>
                  </a:extLst>
                </a:gridCol>
                <a:gridCol w="1345428">
                  <a:extLst>
                    <a:ext uri="{9D8B030D-6E8A-4147-A177-3AD203B41FA5}">
                      <a16:colId xmlns:a16="http://schemas.microsoft.com/office/drawing/2014/main" val="4022058262"/>
                    </a:ext>
                  </a:extLst>
                </a:gridCol>
                <a:gridCol w="1452841">
                  <a:extLst>
                    <a:ext uri="{9D8B030D-6E8A-4147-A177-3AD203B41FA5}">
                      <a16:colId xmlns:a16="http://schemas.microsoft.com/office/drawing/2014/main" val="2580888873"/>
                    </a:ext>
                  </a:extLst>
                </a:gridCol>
                <a:gridCol w="1711698">
                  <a:extLst>
                    <a:ext uri="{9D8B030D-6E8A-4147-A177-3AD203B41FA5}">
                      <a16:colId xmlns:a16="http://schemas.microsoft.com/office/drawing/2014/main" val="356851308"/>
                    </a:ext>
                  </a:extLst>
                </a:gridCol>
              </a:tblGrid>
              <a:tr h="244936">
                <a:tc>
                  <a:txBody>
                    <a:bodyPr/>
                    <a:lstStyle/>
                    <a:p>
                      <a:pPr indent="457200" algn="just">
                        <a:lnSpc>
                          <a:spcPct val="100000"/>
                        </a:lnSpc>
                        <a:spcBef>
                          <a:spcPts val="600"/>
                        </a:spcBef>
                        <a:spcAft>
                          <a:spcPts val="600"/>
                        </a:spcAft>
                      </a:pPr>
                      <a:r>
                        <a:rPr lang="en-IN" sz="1800" b="0" dirty="0">
                          <a:solidFill>
                            <a:schemeClr val="tx1"/>
                          </a:solidFill>
                          <a:effectLst/>
                          <a:latin typeface="Calibri"/>
                          <a:ea typeface="Calibri"/>
                          <a:cs typeface="Calibri"/>
                        </a:rPr>
                        <a:t>SDG</a:t>
                      </a:r>
                    </a:p>
                  </a:txBody>
                  <a:tcPr marL="31921" marR="31921" marT="0" marB="0" anchor="ctr">
                    <a:solidFill>
                      <a:schemeClr val="accent6"/>
                    </a:solidFill>
                  </a:tcPr>
                </a:tc>
                <a:tc>
                  <a:txBody>
                    <a:bodyPr/>
                    <a:lstStyle/>
                    <a:p>
                      <a:pPr indent="457200" algn="just">
                        <a:lnSpc>
                          <a:spcPct val="100000"/>
                        </a:lnSpc>
                        <a:spcBef>
                          <a:spcPts val="600"/>
                        </a:spcBef>
                        <a:spcAft>
                          <a:spcPts val="600"/>
                        </a:spcAft>
                      </a:pPr>
                      <a:r>
                        <a:rPr lang="en-IN" sz="1800" b="0" dirty="0">
                          <a:solidFill>
                            <a:schemeClr val="tx1"/>
                          </a:solidFill>
                          <a:effectLst/>
                          <a:latin typeface="Calibri"/>
                          <a:ea typeface="Calibri"/>
                          <a:cs typeface="Calibri"/>
                        </a:rPr>
                        <a:t>CFRP+VE</a:t>
                      </a:r>
                    </a:p>
                  </a:txBody>
                  <a:tcPr marL="31921" marR="31921" marT="0" marB="0" anchor="ctr">
                    <a:solidFill>
                      <a:schemeClr val="accent6"/>
                    </a:solidFill>
                  </a:tcPr>
                </a:tc>
                <a:tc>
                  <a:txBody>
                    <a:bodyPr/>
                    <a:lstStyle/>
                    <a:p>
                      <a:pPr indent="457200" algn="just">
                        <a:lnSpc>
                          <a:spcPct val="100000"/>
                        </a:lnSpc>
                        <a:spcBef>
                          <a:spcPts val="600"/>
                        </a:spcBef>
                        <a:spcAft>
                          <a:spcPts val="600"/>
                        </a:spcAft>
                      </a:pPr>
                      <a:r>
                        <a:rPr lang="en-IN" sz="1800" b="0" dirty="0">
                          <a:solidFill>
                            <a:schemeClr val="tx1"/>
                          </a:solidFill>
                          <a:effectLst/>
                          <a:latin typeface="Calibri"/>
                          <a:ea typeface="Calibri"/>
                          <a:cs typeface="Calibri"/>
                        </a:rPr>
                        <a:t>CFRP-VE</a:t>
                      </a:r>
                    </a:p>
                  </a:txBody>
                  <a:tcPr marL="31921" marR="31921" marT="0" marB="0" anchor="ctr">
                    <a:solidFill>
                      <a:schemeClr val="accent6"/>
                    </a:solidFill>
                  </a:tcPr>
                </a:tc>
                <a:tc>
                  <a:txBody>
                    <a:bodyPr/>
                    <a:lstStyle/>
                    <a:p>
                      <a:pPr indent="457200" algn="just">
                        <a:lnSpc>
                          <a:spcPct val="100000"/>
                        </a:lnSpc>
                        <a:spcBef>
                          <a:spcPts val="600"/>
                        </a:spcBef>
                        <a:spcAft>
                          <a:spcPts val="600"/>
                        </a:spcAft>
                      </a:pPr>
                      <a:r>
                        <a:rPr lang="en-IN" sz="1800" b="0" dirty="0">
                          <a:solidFill>
                            <a:schemeClr val="tx1"/>
                          </a:solidFill>
                          <a:effectLst/>
                          <a:latin typeface="Calibri"/>
                          <a:ea typeface="Calibri"/>
                          <a:cs typeface="Calibri"/>
                        </a:rPr>
                        <a:t>Total CFRP</a:t>
                      </a:r>
                    </a:p>
                  </a:txBody>
                  <a:tcPr marL="31921" marR="31921" marT="0" marB="0" anchor="ctr">
                    <a:solidFill>
                      <a:schemeClr val="accent6"/>
                    </a:solidFill>
                  </a:tcPr>
                </a:tc>
                <a:extLst>
                  <a:ext uri="{0D108BD9-81ED-4DB2-BD59-A6C34878D82A}">
                    <a16:rowId xmlns:a16="http://schemas.microsoft.com/office/drawing/2014/main" val="556076244"/>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7</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90.00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90.00</a:t>
                      </a:r>
                    </a:p>
                  </a:txBody>
                  <a:tcPr marL="31921" marR="31921" marT="0" marB="0" anchor="ctr"/>
                </a:tc>
                <a:extLst>
                  <a:ext uri="{0D108BD9-81ED-4DB2-BD59-A6C34878D82A}">
                    <a16:rowId xmlns:a16="http://schemas.microsoft.com/office/drawing/2014/main" val="1239989611"/>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12</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45.45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45.45</a:t>
                      </a:r>
                    </a:p>
                  </a:txBody>
                  <a:tcPr marL="31921" marR="31921" marT="0" marB="0" anchor="ctr"/>
                </a:tc>
                <a:extLst>
                  <a:ext uri="{0D108BD9-81ED-4DB2-BD59-A6C34878D82A}">
                    <a16:rowId xmlns:a16="http://schemas.microsoft.com/office/drawing/2014/main" val="3352928144"/>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8</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41.67</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41.67</a:t>
                      </a:r>
                    </a:p>
                  </a:txBody>
                  <a:tcPr marL="31921" marR="31921" marT="0" marB="0" anchor="ctr"/>
                </a:tc>
                <a:extLst>
                  <a:ext uri="{0D108BD9-81ED-4DB2-BD59-A6C34878D82A}">
                    <a16:rowId xmlns:a16="http://schemas.microsoft.com/office/drawing/2014/main" val="4292706859"/>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11</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20.00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40.00</a:t>
                      </a:r>
                    </a:p>
                  </a:txBody>
                  <a:tcPr marL="31921" marR="31921" marT="0" marB="0" anchor="ctr"/>
                </a:tc>
                <a:extLst>
                  <a:ext uri="{0D108BD9-81ED-4DB2-BD59-A6C34878D82A}">
                    <a16:rowId xmlns:a16="http://schemas.microsoft.com/office/drawing/2014/main" val="1280752663"/>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9</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37.50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37.50</a:t>
                      </a:r>
                    </a:p>
                  </a:txBody>
                  <a:tcPr marL="31921" marR="31921" marT="0" marB="0" anchor="ctr"/>
                </a:tc>
                <a:extLst>
                  <a:ext uri="{0D108BD9-81ED-4DB2-BD59-A6C34878D82A}">
                    <a16:rowId xmlns:a16="http://schemas.microsoft.com/office/drawing/2014/main" val="1698409580"/>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14</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35.00</a:t>
                      </a:r>
                    </a:p>
                  </a:txBody>
                  <a:tcPr marL="31921" marR="31921" marT="0" marB="0" anchor="ctr"/>
                </a:tc>
                <a:extLst>
                  <a:ext uri="{0D108BD9-81ED-4DB2-BD59-A6C34878D82A}">
                    <a16:rowId xmlns:a16="http://schemas.microsoft.com/office/drawing/2014/main" val="1392434518"/>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13</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30.00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30.00</a:t>
                      </a:r>
                    </a:p>
                  </a:txBody>
                  <a:tcPr marL="31921" marR="31921" marT="0" marB="0" anchor="ctr"/>
                </a:tc>
                <a:extLst>
                  <a:ext uri="{0D108BD9-81ED-4DB2-BD59-A6C34878D82A}">
                    <a16:rowId xmlns:a16="http://schemas.microsoft.com/office/drawing/2014/main" val="4257556240"/>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28.57</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28.57</a:t>
                      </a:r>
                    </a:p>
                  </a:txBody>
                  <a:tcPr marL="31921" marR="31921" marT="0" marB="0" anchor="ctr"/>
                </a:tc>
                <a:extLst>
                  <a:ext uri="{0D108BD9-81ED-4DB2-BD59-A6C34878D82A}">
                    <a16:rowId xmlns:a16="http://schemas.microsoft.com/office/drawing/2014/main" val="3071678401"/>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17</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21.05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21.05</a:t>
                      </a:r>
                    </a:p>
                  </a:txBody>
                  <a:tcPr marL="31921" marR="31921" marT="0" marB="0" anchor="ctr"/>
                </a:tc>
                <a:extLst>
                  <a:ext uri="{0D108BD9-81ED-4DB2-BD59-A6C34878D82A}">
                    <a16:rowId xmlns:a16="http://schemas.microsoft.com/office/drawing/2014/main" val="942377987"/>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6</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6.25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12.50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18.75</a:t>
                      </a:r>
                    </a:p>
                  </a:txBody>
                  <a:tcPr marL="31921" marR="31921" marT="0" marB="0" anchor="ctr"/>
                </a:tc>
                <a:extLst>
                  <a:ext uri="{0D108BD9-81ED-4DB2-BD59-A6C34878D82A}">
                    <a16:rowId xmlns:a16="http://schemas.microsoft.com/office/drawing/2014/main" val="2479844907"/>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3</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11.54</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3.85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15.39</a:t>
                      </a:r>
                    </a:p>
                  </a:txBody>
                  <a:tcPr marL="31921" marR="31921" marT="0" marB="0" anchor="ctr"/>
                </a:tc>
                <a:extLst>
                  <a:ext uri="{0D108BD9-81ED-4DB2-BD59-A6C34878D82A}">
                    <a16:rowId xmlns:a16="http://schemas.microsoft.com/office/drawing/2014/main" val="4190820514"/>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12.50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12.50</a:t>
                      </a:r>
                    </a:p>
                  </a:txBody>
                  <a:tcPr marL="31921" marR="31921" marT="0" marB="0" anchor="ctr"/>
                </a:tc>
                <a:extLst>
                  <a:ext uri="{0D108BD9-81ED-4DB2-BD59-A6C34878D82A}">
                    <a16:rowId xmlns:a16="http://schemas.microsoft.com/office/drawing/2014/main" val="993707927"/>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2</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6.25</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6.25</a:t>
                      </a:r>
                    </a:p>
                  </a:txBody>
                  <a:tcPr marL="31921" marR="31921" marT="0" marB="0" anchor="ctr"/>
                </a:tc>
                <a:extLst>
                  <a:ext uri="{0D108BD9-81ED-4DB2-BD59-A6C34878D82A}">
                    <a16:rowId xmlns:a16="http://schemas.microsoft.com/office/drawing/2014/main" val="3191085221"/>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4</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5.00</a:t>
                      </a:r>
                    </a:p>
                  </a:txBody>
                  <a:tcPr marL="31921" marR="31921" marT="0" marB="0" anchor="ctr"/>
                </a:tc>
                <a:extLst>
                  <a:ext uri="{0D108BD9-81ED-4DB2-BD59-A6C34878D82A}">
                    <a16:rowId xmlns:a16="http://schemas.microsoft.com/office/drawing/2014/main" val="1465627521"/>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5.00</a:t>
                      </a:r>
                    </a:p>
                  </a:txBody>
                  <a:tcPr marL="31921" marR="31921" marT="0" marB="0" anchor="ctr"/>
                </a:tc>
                <a:extLst>
                  <a:ext uri="{0D108BD9-81ED-4DB2-BD59-A6C34878D82A}">
                    <a16:rowId xmlns:a16="http://schemas.microsoft.com/office/drawing/2014/main" val="3738513417"/>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5</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extLst>
                  <a:ext uri="{0D108BD9-81ED-4DB2-BD59-A6C34878D82A}">
                    <a16:rowId xmlns:a16="http://schemas.microsoft.com/office/drawing/2014/main" val="2100822255"/>
                  </a:ext>
                </a:extLst>
              </a:tr>
              <a:tr h="244936">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16</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a:solidFill>
                            <a:srgbClr val="0070C0"/>
                          </a:solidFill>
                          <a:effectLst/>
                          <a:latin typeface="Calibri"/>
                          <a:ea typeface="Calibri"/>
                          <a:cs typeface="Calibri"/>
                        </a:rPr>
                        <a:t>0.00</a:t>
                      </a:r>
                    </a:p>
                  </a:txBody>
                  <a:tcPr marL="31921" marR="31921" marT="0" marB="0" anchor="ctr"/>
                </a:tc>
                <a:tc>
                  <a:txBody>
                    <a:bodyPr/>
                    <a:lstStyle/>
                    <a:p>
                      <a:pPr indent="457200" algn="just">
                        <a:lnSpc>
                          <a:spcPct val="100000"/>
                        </a:lnSpc>
                        <a:spcBef>
                          <a:spcPts val="600"/>
                        </a:spcBef>
                        <a:spcAft>
                          <a:spcPts val="600"/>
                        </a:spcAft>
                      </a:pPr>
                      <a:r>
                        <a:rPr lang="en-IN" sz="1800" b="0" dirty="0">
                          <a:solidFill>
                            <a:srgbClr val="0070C0"/>
                          </a:solidFill>
                          <a:effectLst/>
                          <a:latin typeface="Calibri"/>
                          <a:ea typeface="Calibri"/>
                          <a:cs typeface="Calibri"/>
                        </a:rPr>
                        <a:t>0.00</a:t>
                      </a:r>
                    </a:p>
                  </a:txBody>
                  <a:tcPr marL="31921" marR="31921" marT="0" marB="0" anchor="ctr"/>
                </a:tc>
                <a:extLst>
                  <a:ext uri="{0D108BD9-81ED-4DB2-BD59-A6C34878D82A}">
                    <a16:rowId xmlns:a16="http://schemas.microsoft.com/office/drawing/2014/main" val="2737094448"/>
                  </a:ext>
                </a:extLst>
              </a:tr>
            </a:tbl>
          </a:graphicData>
        </a:graphic>
      </p:graphicFrame>
      <p:sp>
        <p:nvSpPr>
          <p:cNvPr id="4" name="TextBox 3">
            <a:extLst>
              <a:ext uri="{FF2B5EF4-FFF2-40B4-BE49-F238E27FC236}">
                <a16:creationId xmlns:a16="http://schemas.microsoft.com/office/drawing/2014/main" id="{49BF714D-AA94-ADFB-4158-01774687AF08}"/>
              </a:ext>
            </a:extLst>
          </p:cNvPr>
          <p:cNvSpPr txBox="1"/>
          <p:nvPr/>
        </p:nvSpPr>
        <p:spPr>
          <a:xfrm>
            <a:off x="2849375" y="6370072"/>
            <a:ext cx="791471"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GFRP</a:t>
            </a:r>
            <a:r>
              <a:rPr lang="en-IN" sz="1800" dirty="0">
                <a:solidFill>
                  <a:srgbClr val="0070C0"/>
                </a:solidFill>
                <a:effectLst/>
                <a:latin typeface="Times New Roman" panose="02020603050405020304" pitchFamily="18" charset="0"/>
                <a:ea typeface="Calibri" panose="020F0502020204030204" pitchFamily="34" charset="0"/>
              </a:rPr>
              <a:t> </a:t>
            </a:r>
            <a:endParaRPr lang="en-IN" dirty="0"/>
          </a:p>
        </p:txBody>
      </p:sp>
      <p:sp>
        <p:nvSpPr>
          <p:cNvPr id="7" name="TextBox 6">
            <a:extLst>
              <a:ext uri="{FF2B5EF4-FFF2-40B4-BE49-F238E27FC236}">
                <a16:creationId xmlns:a16="http://schemas.microsoft.com/office/drawing/2014/main" id="{0FBD9632-85D1-9E4A-B663-44523FA268CD}"/>
              </a:ext>
            </a:extLst>
          </p:cNvPr>
          <p:cNvSpPr txBox="1"/>
          <p:nvPr/>
        </p:nvSpPr>
        <p:spPr>
          <a:xfrm>
            <a:off x="8418811" y="6369824"/>
            <a:ext cx="791471"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C</a:t>
            </a:r>
            <a:r>
              <a:rPr lang="en-IN" sz="1800" dirty="0">
                <a:effectLst/>
                <a:latin typeface="Times New Roman" panose="02020603050405020304" pitchFamily="18" charset="0"/>
                <a:ea typeface="Calibri" panose="020F0502020204030204" pitchFamily="34" charset="0"/>
              </a:rPr>
              <a:t>FRP</a:t>
            </a:r>
            <a:r>
              <a:rPr lang="en-IN" sz="1800" dirty="0">
                <a:solidFill>
                  <a:srgbClr val="0070C0"/>
                </a:solidFill>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183945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8A9D-2C95-E715-9A40-A6AB333EB142}"/>
              </a:ext>
            </a:extLst>
          </p:cNvPr>
          <p:cNvSpPr>
            <a:spLocks noGrp="1"/>
          </p:cNvSpPr>
          <p:nvPr>
            <p:ph type="title"/>
          </p:nvPr>
        </p:nvSpPr>
        <p:spPr>
          <a:xfrm>
            <a:off x="86097" y="365125"/>
            <a:ext cx="12016839" cy="1345355"/>
          </a:xfrm>
        </p:spPr>
        <p:txBody>
          <a:bodyPr/>
          <a:lstStyle/>
          <a:p>
            <a:pPr algn="ctr"/>
            <a:r>
              <a:rPr lang="en-IN" b="1" u="sng" dirty="0">
                <a:solidFill>
                  <a:schemeClr val="accent5">
                    <a:lumMod val="50000"/>
                  </a:schemeClr>
                </a:solidFill>
              </a:rPr>
              <a:t>Positive and Negative Scores for GFRP and CFRP</a:t>
            </a:r>
            <a:endParaRPr lang="en-IN" b="1" u="sng" dirty="0">
              <a:solidFill>
                <a:schemeClr val="accent5">
                  <a:lumMod val="50000"/>
                </a:schemeClr>
              </a:solidFill>
              <a:ea typeface="Calibri Light"/>
              <a:cs typeface="Calibri Light"/>
            </a:endParaRPr>
          </a:p>
        </p:txBody>
      </p:sp>
      <p:graphicFrame>
        <p:nvGraphicFramePr>
          <p:cNvPr id="4" name="Content Placeholder 3">
            <a:extLst>
              <a:ext uri="{FF2B5EF4-FFF2-40B4-BE49-F238E27FC236}">
                <a16:creationId xmlns:a16="http://schemas.microsoft.com/office/drawing/2014/main" id="{F169B9F5-4C49-DD7E-0F44-9D56342BFC0A}"/>
              </a:ext>
            </a:extLst>
          </p:cNvPr>
          <p:cNvGraphicFramePr>
            <a:graphicFrameLocks noGrp="1"/>
          </p:cNvGraphicFramePr>
          <p:nvPr>
            <p:ph idx="1"/>
            <p:extLst>
              <p:ext uri="{D42A27DB-BD31-4B8C-83A1-F6EECF244321}">
                <p14:modId xmlns:p14="http://schemas.microsoft.com/office/powerpoint/2010/main" val="859560614"/>
              </p:ext>
            </p:extLst>
          </p:nvPr>
        </p:nvGraphicFramePr>
        <p:xfrm>
          <a:off x="838201" y="1825625"/>
          <a:ext cx="4922520" cy="299021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2CCB5DA-A1F6-634B-1C8A-6D7114240C31}"/>
              </a:ext>
            </a:extLst>
          </p:cNvPr>
          <p:cNvSpPr txBox="1"/>
          <p:nvPr/>
        </p:nvSpPr>
        <p:spPr>
          <a:xfrm>
            <a:off x="2401785" y="1446645"/>
            <a:ext cx="1554480" cy="369332"/>
          </a:xfrm>
          <a:prstGeom prst="rect">
            <a:avLst/>
          </a:prstGeom>
          <a:noFill/>
        </p:spPr>
        <p:txBody>
          <a:bodyPr wrap="square">
            <a:spAutoFit/>
          </a:bodyPr>
          <a:lstStyle/>
          <a:p>
            <a:r>
              <a:rPr lang="en-IN" sz="1800" dirty="0">
                <a:solidFill>
                  <a:srgbClr val="0070C0"/>
                </a:solidFill>
                <a:effectLst/>
                <a:latin typeface="Times New Roman" panose="02020603050405020304" pitchFamily="18" charset="0"/>
                <a:ea typeface="Calibri" panose="020F0502020204030204" pitchFamily="34" charset="0"/>
              </a:rPr>
              <a:t>GFRP Scores</a:t>
            </a:r>
            <a:endParaRPr lang="en-IN" dirty="0"/>
          </a:p>
        </p:txBody>
      </p:sp>
      <p:graphicFrame>
        <p:nvGraphicFramePr>
          <p:cNvPr id="7" name="Chart 6">
            <a:extLst>
              <a:ext uri="{FF2B5EF4-FFF2-40B4-BE49-F238E27FC236}">
                <a16:creationId xmlns:a16="http://schemas.microsoft.com/office/drawing/2014/main" id="{4A07341B-1AA9-4700-B913-1CAD8EB8071A}"/>
              </a:ext>
            </a:extLst>
          </p:cNvPr>
          <p:cNvGraphicFramePr/>
          <p:nvPr>
            <p:extLst>
              <p:ext uri="{D42A27DB-BD31-4B8C-83A1-F6EECF244321}">
                <p14:modId xmlns:p14="http://schemas.microsoft.com/office/powerpoint/2010/main" val="932457660"/>
              </p:ext>
            </p:extLst>
          </p:nvPr>
        </p:nvGraphicFramePr>
        <p:xfrm>
          <a:off x="6232525" y="1825625"/>
          <a:ext cx="5121275" cy="299021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C84CBC8-B51D-71D2-1404-F5CD2AB183AF}"/>
              </a:ext>
            </a:extLst>
          </p:cNvPr>
          <p:cNvSpPr txBox="1"/>
          <p:nvPr/>
        </p:nvSpPr>
        <p:spPr>
          <a:xfrm>
            <a:off x="7532956" y="1449222"/>
            <a:ext cx="2225040" cy="369332"/>
          </a:xfrm>
          <a:prstGeom prst="rect">
            <a:avLst/>
          </a:prstGeom>
          <a:noFill/>
        </p:spPr>
        <p:txBody>
          <a:bodyPr wrap="square">
            <a:spAutoFit/>
          </a:bodyPr>
          <a:lstStyle/>
          <a:p>
            <a:pPr indent="457200" algn="just">
              <a:spcBef>
                <a:spcPts val="600"/>
              </a:spcBef>
            </a:pPr>
            <a:r>
              <a:rPr lang="en-IN" sz="1800" dirty="0">
                <a:solidFill>
                  <a:srgbClr val="0070C0"/>
                </a:solidFill>
                <a:effectLst/>
                <a:latin typeface="Times New Roman" panose="02020603050405020304" pitchFamily="18" charset="0"/>
                <a:ea typeface="Calibri" panose="020F0502020204030204" pitchFamily="34" charset="0"/>
              </a:rPr>
              <a:t>CFRP</a:t>
            </a:r>
            <a:r>
              <a:rPr lang="en-IN" sz="1800" i="1" dirty="0">
                <a:solidFill>
                  <a:srgbClr val="0070C0"/>
                </a:solidFill>
                <a:effectLst/>
                <a:latin typeface="Times New Roman" panose="02020603050405020304" pitchFamily="18" charset="0"/>
                <a:ea typeface="Calibri" panose="020F0502020204030204" pitchFamily="34" charset="0"/>
              </a:rPr>
              <a:t> </a:t>
            </a:r>
            <a:r>
              <a:rPr lang="en-IN" sz="1800" dirty="0">
                <a:solidFill>
                  <a:srgbClr val="0070C0"/>
                </a:solidFill>
                <a:effectLst/>
                <a:latin typeface="Times New Roman" panose="02020603050405020304" pitchFamily="18" charset="0"/>
                <a:ea typeface="Calibri" panose="020F0502020204030204" pitchFamily="34" charset="0"/>
              </a:rPr>
              <a:t>Scores</a:t>
            </a:r>
            <a:endParaRPr lang="en-IN" sz="1800" dirty="0">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7BB169D1-7673-8B75-1AA7-4787F18724E0}"/>
              </a:ext>
            </a:extLst>
          </p:cNvPr>
          <p:cNvSpPr txBox="1"/>
          <p:nvPr/>
        </p:nvSpPr>
        <p:spPr>
          <a:xfrm>
            <a:off x="838201" y="5103674"/>
            <a:ext cx="10515599"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a typeface="+mn-lt"/>
                <a:cs typeface="+mn-lt"/>
              </a:rPr>
              <a:t>By dissecting positive and negative scores, we pinpoint SDG areas needing tech</a:t>
            </a:r>
            <a:r>
              <a:rPr lang="en-IN" dirty="0">
                <a:ea typeface="+mn-lt"/>
                <a:cs typeface="+mn-lt"/>
              </a:rPr>
              <a:t>nological</a:t>
            </a:r>
            <a:r>
              <a:rPr lang="en-IN" sz="1800" dirty="0">
                <a:ea typeface="+mn-lt"/>
                <a:cs typeface="+mn-lt"/>
              </a:rPr>
              <a:t> advancement, policy refinement, and financial model tweaks.</a:t>
            </a:r>
          </a:p>
          <a:p>
            <a:pPr marL="285750" indent="-285750" algn="just">
              <a:buFont typeface="Arial" panose="020B0604020202020204" pitchFamily="34" charset="0"/>
              <a:buChar char="•"/>
            </a:pPr>
            <a:endParaRPr lang="en-IN" sz="1800" dirty="0">
              <a:ea typeface="Calibri"/>
              <a:cs typeface="Times New Roman"/>
            </a:endParaRPr>
          </a:p>
          <a:p>
            <a:pPr marL="285750" indent="-285750" algn="just">
              <a:buFont typeface="Arial" panose="020B0604020202020204" pitchFamily="34" charset="0"/>
              <a:buChar char="•"/>
            </a:pPr>
            <a:r>
              <a:rPr lang="en-IN" dirty="0">
                <a:ea typeface="+mn-lt"/>
                <a:cs typeface="+mn-lt"/>
              </a:rPr>
              <a:t>Its’ p</a:t>
            </a:r>
            <a:r>
              <a:rPr lang="en-IN" sz="1800" dirty="0">
                <a:ea typeface="+mn-lt"/>
                <a:cs typeface="+mn-lt"/>
              </a:rPr>
              <a:t>urpose is to u</a:t>
            </a:r>
            <a:r>
              <a:rPr lang="en-IN" dirty="0">
                <a:ea typeface="+mn-lt"/>
                <a:cs typeface="+mn-lt"/>
              </a:rPr>
              <a:t>n</a:t>
            </a:r>
            <a:r>
              <a:rPr lang="en-IN" sz="1800" dirty="0">
                <a:ea typeface="+mn-lt"/>
                <a:cs typeface="+mn-lt"/>
              </a:rPr>
              <a:t>cover opportunities for sustainable growth via technology, policy alignment, collaboration, and financial optimization.</a:t>
            </a:r>
            <a:endParaRPr lang="en-IN" sz="1800" dirty="0">
              <a:ea typeface="Calibri Light"/>
              <a:cs typeface="Calibri Light"/>
            </a:endParaRPr>
          </a:p>
        </p:txBody>
      </p:sp>
    </p:spTree>
    <p:extLst>
      <p:ext uri="{BB962C8B-B14F-4D97-AF65-F5344CB8AC3E}">
        <p14:creationId xmlns:p14="http://schemas.microsoft.com/office/powerpoint/2010/main" val="72150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17CA8-E697-C8F0-A08E-3ECA5DB9EB2C}"/>
              </a:ext>
            </a:extLst>
          </p:cNvPr>
          <p:cNvSpPr>
            <a:spLocks noGrp="1"/>
          </p:cNvSpPr>
          <p:nvPr>
            <p:ph type="title"/>
          </p:nvPr>
        </p:nvSpPr>
        <p:spPr>
          <a:xfrm>
            <a:off x="1135130" y="552448"/>
            <a:ext cx="8985250" cy="749300"/>
          </a:xfrm>
        </p:spPr>
        <p:txBody>
          <a:bodyPr anchor="t">
            <a:normAutofit/>
          </a:bodyPr>
          <a:lstStyle/>
          <a:p>
            <a:pPr algn="ctr"/>
            <a:r>
              <a:rPr lang="en-US" b="1" u="sng" dirty="0">
                <a:solidFill>
                  <a:schemeClr val="accent5">
                    <a:lumMod val="50000"/>
                  </a:schemeClr>
                </a:solidFill>
                <a:effectLst/>
                <a:cs typeface="Times New Roman"/>
              </a:rPr>
              <a:t>Possible Recommendations</a:t>
            </a:r>
            <a:endParaRPr lang="en-IN" u="sng" dirty="0">
              <a:solidFill>
                <a:schemeClr val="accent5">
                  <a:lumMod val="50000"/>
                </a:schemeClr>
              </a:solidFill>
              <a:ea typeface="Calibri Light"/>
              <a:cs typeface="Times New Roman"/>
            </a:endParaRPr>
          </a:p>
        </p:txBody>
      </p:sp>
      <p:pic>
        <p:nvPicPr>
          <p:cNvPr id="7" name="Graphic 6" descr="Business Growth">
            <a:extLst>
              <a:ext uri="{FF2B5EF4-FFF2-40B4-BE49-F238E27FC236}">
                <a16:creationId xmlns:a16="http://schemas.microsoft.com/office/drawing/2014/main" id="{1D1AFE33-1264-C3DE-4608-1665239FE4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830" y="345773"/>
            <a:ext cx="749300" cy="749300"/>
          </a:xfrm>
          <a:prstGeom prst="rect">
            <a:avLst/>
          </a:prstGeom>
        </p:spPr>
      </p:pic>
      <p:sp>
        <p:nvSpPr>
          <p:cNvPr id="3" name="Content Placeholder 2">
            <a:extLst>
              <a:ext uri="{FF2B5EF4-FFF2-40B4-BE49-F238E27FC236}">
                <a16:creationId xmlns:a16="http://schemas.microsoft.com/office/drawing/2014/main" id="{0888D000-860A-CD1D-AA8D-EE7E229004EB}"/>
              </a:ext>
            </a:extLst>
          </p:cNvPr>
          <p:cNvSpPr>
            <a:spLocks noGrp="1"/>
          </p:cNvSpPr>
          <p:nvPr>
            <p:ph idx="1"/>
          </p:nvPr>
        </p:nvSpPr>
        <p:spPr>
          <a:xfrm>
            <a:off x="553323" y="1509892"/>
            <a:ext cx="11364357" cy="4977132"/>
          </a:xfrm>
        </p:spPr>
        <p:txBody>
          <a:bodyPr vert="horz" lIns="91440" tIns="45720" rIns="91440" bIns="45720" rtlCol="0" anchor="t">
            <a:normAutofit lnSpcReduction="10000"/>
          </a:bodyPr>
          <a:lstStyle/>
          <a:p>
            <a:pPr indent="0" algn="just">
              <a:spcBef>
                <a:spcPts val="600"/>
              </a:spcBef>
              <a:spcAft>
                <a:spcPts val="600"/>
              </a:spcAft>
              <a:buNone/>
            </a:pPr>
            <a:r>
              <a:rPr lang="en-IN" sz="2200" dirty="0">
                <a:effectLst/>
                <a:ea typeface="Calibri"/>
                <a:cs typeface="Times New Roman"/>
              </a:rPr>
              <a:t>While trying to assess and evaluate the connection between our project and the UN Sustainable Development Goals we could see a few shortcomings and scopes for improvements which are as follows </a:t>
            </a:r>
            <a:r>
              <a:rPr lang="en-IN" sz="2200" dirty="0">
                <a:ea typeface="Calibri"/>
                <a:cs typeface="Times New Roman"/>
              </a:rPr>
              <a:t>:</a:t>
            </a:r>
            <a:endParaRPr lang="en-US" sz="2200" dirty="0"/>
          </a:p>
          <a:p>
            <a:pPr marL="342900" lvl="0" indent="-342900" algn="just">
              <a:spcBef>
                <a:spcPts val="600"/>
              </a:spcBef>
              <a:spcAft>
                <a:spcPts val="600"/>
              </a:spcAft>
              <a:buFont typeface="+mj-lt"/>
              <a:buAutoNum type="romanLcParenR"/>
            </a:pPr>
            <a:r>
              <a:rPr lang="en-IN" sz="2200" dirty="0">
                <a:effectLst/>
                <a:ea typeface="Calibri"/>
                <a:cs typeface="Times New Roman"/>
              </a:rPr>
              <a:t>In SDG-12 which focuses on sustainable consumption and production patterns, should measure per capita ecological footprint. And must consider the per capita global biocapacity availability so that the regions of high ecological debt are identified, and sustainable practices are implemented.</a:t>
            </a:r>
          </a:p>
          <a:p>
            <a:pPr marL="342900" lvl="0" indent="-342900" algn="just">
              <a:spcBef>
                <a:spcPts val="600"/>
              </a:spcBef>
              <a:spcAft>
                <a:spcPts val="600"/>
              </a:spcAft>
              <a:buFont typeface="+mj-lt"/>
              <a:buAutoNum type="romanLcParenR"/>
            </a:pPr>
            <a:r>
              <a:rPr lang="en-IN" sz="2200" dirty="0">
                <a:effectLst/>
                <a:ea typeface="Calibri"/>
                <a:cs typeface="Times New Roman"/>
              </a:rPr>
              <a:t>It is often said that amount of energy consumption is also a measure of development. Usually, higher energy consumption also means higher emission. But there must be a way to differentiate between the emissions from energy consumption among developed, developing, and under-developed countries as for under-developed or developing countries these emissions are from necessities whereas for developed countries these might be from luxuries.</a:t>
            </a:r>
          </a:p>
          <a:p>
            <a:pPr marL="342900" lvl="0" indent="-342900" algn="just">
              <a:spcBef>
                <a:spcPts val="600"/>
              </a:spcBef>
              <a:spcAft>
                <a:spcPts val="600"/>
              </a:spcAft>
              <a:buFont typeface="+mj-lt"/>
              <a:buAutoNum type="romanLcParenR"/>
            </a:pPr>
            <a:r>
              <a:rPr lang="en-IN" sz="2200" dirty="0">
                <a:effectLst/>
                <a:ea typeface="Calibri"/>
                <a:cs typeface="Times New Roman"/>
              </a:rPr>
              <a:t>In SDG-13 which focuses on Climate Action the targets and indicators are mostly based on adaptation while focus must also be given on Climate Change Mitigation. For example, a target for steps taken to promote mitigative technologies like carbon capturing and indicating measure of carbon captured should be considered sustainable action.</a:t>
            </a:r>
          </a:p>
        </p:txBody>
      </p:sp>
    </p:spTree>
    <p:extLst>
      <p:ext uri="{BB962C8B-B14F-4D97-AF65-F5344CB8AC3E}">
        <p14:creationId xmlns:p14="http://schemas.microsoft.com/office/powerpoint/2010/main" val="337346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72E1-9E6B-A582-372D-9E2679F62484}"/>
              </a:ext>
            </a:extLst>
          </p:cNvPr>
          <p:cNvSpPr>
            <a:spLocks noGrp="1"/>
          </p:cNvSpPr>
          <p:nvPr>
            <p:ph type="title"/>
          </p:nvPr>
        </p:nvSpPr>
        <p:spPr/>
        <p:txBody>
          <a:bodyPr/>
          <a:lstStyle/>
          <a:p>
            <a:pPr algn="ctr"/>
            <a:r>
              <a:rPr lang="en-IN" b="1" u="sng">
                <a:solidFill>
                  <a:srgbClr val="002060"/>
                </a:solidFill>
              </a:rPr>
              <a:t>Novelty and Future Scope</a:t>
            </a:r>
            <a:endParaRPr lang="en-IN" b="1" u="sng" dirty="0">
              <a:solidFill>
                <a:srgbClr val="002060"/>
              </a:solidFill>
            </a:endParaRPr>
          </a:p>
        </p:txBody>
      </p:sp>
      <p:sp>
        <p:nvSpPr>
          <p:cNvPr id="3" name="Content Placeholder 2">
            <a:extLst>
              <a:ext uri="{FF2B5EF4-FFF2-40B4-BE49-F238E27FC236}">
                <a16:creationId xmlns:a16="http://schemas.microsoft.com/office/drawing/2014/main" id="{20E99819-86D4-DABC-7883-3C5556E09B43}"/>
              </a:ext>
            </a:extLst>
          </p:cNvPr>
          <p:cNvSpPr>
            <a:spLocks noGrp="1"/>
          </p:cNvSpPr>
          <p:nvPr>
            <p:ph idx="1"/>
          </p:nvPr>
        </p:nvSpPr>
        <p:spPr>
          <a:xfrm>
            <a:off x="838200" y="2142489"/>
            <a:ext cx="10515600" cy="3284855"/>
          </a:xfrm>
        </p:spPr>
        <p:txBody>
          <a:bodyPr>
            <a:normAutofit/>
          </a:bodyPr>
          <a:lstStyle/>
          <a:p>
            <a:r>
              <a:rPr lang="en-IN" sz="2100" dirty="0">
                <a:ea typeface="Calibri" panose="020F0502020204030204" pitchFamily="34" charset="0"/>
                <a:cs typeface="Times New Roman" panose="02020603050405020304" pitchFamily="18" charset="0"/>
              </a:rPr>
              <a:t>B</a:t>
            </a:r>
            <a:r>
              <a:rPr lang="en-IN" sz="2100" dirty="0">
                <a:effectLst/>
                <a:ea typeface="Calibri" panose="020F0502020204030204" pitchFamily="34" charset="0"/>
                <a:cs typeface="Times New Roman" panose="02020603050405020304" pitchFamily="18" charset="0"/>
              </a:rPr>
              <a:t>y analysing SDG with the project and tagging with a score we assessed the sustainability of our project to an extent. And opportunities can be easily identified to increase the score and move to a more sustainable future. This methodology of tagging with a specific numerical value to assess sustainability can be considered completely novel.</a:t>
            </a:r>
          </a:p>
          <a:p>
            <a:r>
              <a:rPr lang="en-IN" sz="2100" dirty="0">
                <a:effectLst/>
                <a:ea typeface="Calibri" panose="020F0502020204030204" pitchFamily="34" charset="0"/>
                <a:cs typeface="Times New Roman" panose="02020603050405020304" pitchFamily="18" charset="0"/>
              </a:rPr>
              <a:t>Research work can be done to investigate the cause of the negative score, and these can be seen as opportunity to move to more sustainable practices.</a:t>
            </a:r>
            <a:endParaRPr lang="en-IN" sz="2100" dirty="0">
              <a:ea typeface="Calibri" panose="020F0502020204030204" pitchFamily="34" charset="0"/>
              <a:cs typeface="Times New Roman" panose="02020603050405020304" pitchFamily="18" charset="0"/>
            </a:endParaRPr>
          </a:p>
          <a:p>
            <a:r>
              <a:rPr lang="en-IN" sz="2100" dirty="0">
                <a:effectLst/>
                <a:ea typeface="Calibri" panose="020F0502020204030204" pitchFamily="34" charset="0"/>
                <a:cs typeface="Times New Roman" panose="02020603050405020304" pitchFamily="18" charset="0"/>
              </a:rPr>
              <a:t>As all this sustainability evaluation is done based on assumption, so a standard numerical model can be a research aim that will clearly depict the exact relation of SDG with real life project objectives and assessment can be done quantitatively and qualitatively.</a:t>
            </a:r>
          </a:p>
        </p:txBody>
      </p:sp>
    </p:spTree>
    <p:extLst>
      <p:ext uri="{BB962C8B-B14F-4D97-AF65-F5344CB8AC3E}">
        <p14:creationId xmlns:p14="http://schemas.microsoft.com/office/powerpoint/2010/main" val="106678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A6E721-3B9B-B7E1-604C-C2CD685FB911}"/>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5400" b="1" kern="1200" dirty="0">
                <a:solidFill>
                  <a:srgbClr val="5D0323"/>
                </a:solidFill>
                <a:latin typeface="Cavolini" panose="020B0502040204020203" pitchFamily="66" charset="0"/>
                <a:cs typeface="Cavolini" panose="020B0502040204020203" pitchFamily="66" charset="0"/>
              </a:rPr>
              <a:t>…Thank You…</a:t>
            </a:r>
            <a:endParaRPr lang="en-US" sz="5400" kern="1200" dirty="0">
              <a:solidFill>
                <a:srgbClr val="5D0323"/>
              </a:solidFill>
              <a:latin typeface="Cavolini" panose="020B0502040204020203" pitchFamily="66" charset="0"/>
              <a:ea typeface="Calibri Light"/>
              <a:cs typeface="Cavolini" panose="020B0502040204020203" pitchFamily="66" charset="0"/>
            </a:endParaRPr>
          </a:p>
        </p:txBody>
      </p:sp>
      <p:pic>
        <p:nvPicPr>
          <p:cNvPr id="6" name="Graphic 5" descr="Smiling Face with No Fill">
            <a:extLst>
              <a:ext uri="{FF2B5EF4-FFF2-40B4-BE49-F238E27FC236}">
                <a16:creationId xmlns:a16="http://schemas.microsoft.com/office/drawing/2014/main" id="{EED3F441-3476-66C8-0DD8-6AC2B95161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385477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2F97D-F5DA-7E89-CD8D-C3E055F1426B}"/>
              </a:ext>
            </a:extLst>
          </p:cNvPr>
          <p:cNvSpPr>
            <a:spLocks noGrp="1"/>
          </p:cNvSpPr>
          <p:nvPr>
            <p:ph type="title"/>
          </p:nvPr>
        </p:nvSpPr>
        <p:spPr>
          <a:xfrm>
            <a:off x="1075767" y="1188637"/>
            <a:ext cx="2988234" cy="4480726"/>
          </a:xfrm>
        </p:spPr>
        <p:txBody>
          <a:bodyPr>
            <a:normAutofit/>
          </a:bodyPr>
          <a:lstStyle/>
          <a:p>
            <a:pPr algn="r"/>
            <a:r>
              <a:rPr lang="en-IN" sz="6100" b="1" u="sng" dirty="0">
                <a:solidFill>
                  <a:srgbClr val="002060"/>
                </a:solidFill>
              </a:rPr>
              <a:t>Contents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960424-351B-AD85-3953-5F2BF8ED2393}"/>
              </a:ext>
            </a:extLst>
          </p:cNvPr>
          <p:cNvSpPr>
            <a:spLocks noGrp="1"/>
          </p:cNvSpPr>
          <p:nvPr>
            <p:ph idx="1"/>
          </p:nvPr>
        </p:nvSpPr>
        <p:spPr>
          <a:xfrm>
            <a:off x="5255260" y="1852862"/>
            <a:ext cx="4702848" cy="3356267"/>
          </a:xfrm>
        </p:spPr>
        <p:txBody>
          <a:bodyPr anchor="ctr">
            <a:normAutofit lnSpcReduction="10000"/>
          </a:bodyPr>
          <a:lstStyle/>
          <a:p>
            <a:r>
              <a:rPr lang="en-US" sz="2200" dirty="0"/>
              <a:t>LCA Review at a glance</a:t>
            </a:r>
          </a:p>
          <a:p>
            <a:r>
              <a:rPr lang="en-IN" sz="2200" dirty="0"/>
              <a:t>Introduction</a:t>
            </a:r>
          </a:p>
          <a:p>
            <a:r>
              <a:rPr lang="en-IN" sz="2200" dirty="0"/>
              <a:t>Goal and Scope</a:t>
            </a:r>
          </a:p>
          <a:p>
            <a:r>
              <a:rPr lang="en-IN" sz="2200" dirty="0"/>
              <a:t>Methodology</a:t>
            </a:r>
          </a:p>
          <a:p>
            <a:r>
              <a:rPr lang="en-IN" sz="2200" dirty="0"/>
              <a:t>Evaluation and Assessment</a:t>
            </a:r>
          </a:p>
          <a:p>
            <a:r>
              <a:rPr lang="en-IN" sz="2200" dirty="0"/>
              <a:t>Results and Discussion </a:t>
            </a:r>
          </a:p>
          <a:p>
            <a:r>
              <a:rPr lang="en-IN" sz="2200" dirty="0"/>
              <a:t>Recommendation</a:t>
            </a:r>
          </a:p>
          <a:p>
            <a:r>
              <a:rPr lang="en-IN" sz="2200" dirty="0"/>
              <a:t>Novelty and Future Scope</a:t>
            </a:r>
          </a:p>
        </p:txBody>
      </p:sp>
    </p:spTree>
    <p:extLst>
      <p:ext uri="{BB962C8B-B14F-4D97-AF65-F5344CB8AC3E}">
        <p14:creationId xmlns:p14="http://schemas.microsoft.com/office/powerpoint/2010/main" val="203031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FA872-BBEA-D0A2-9151-CF59962945F5}"/>
              </a:ext>
            </a:extLst>
          </p:cNvPr>
          <p:cNvSpPr>
            <a:spLocks noGrp="1"/>
          </p:cNvSpPr>
          <p:nvPr>
            <p:ph type="title"/>
          </p:nvPr>
        </p:nvSpPr>
        <p:spPr>
          <a:xfrm>
            <a:off x="994157" y="431185"/>
            <a:ext cx="9688296" cy="814030"/>
          </a:xfrm>
        </p:spPr>
        <p:txBody>
          <a:bodyPr anchor="b">
            <a:normAutofit/>
          </a:bodyPr>
          <a:lstStyle/>
          <a:p>
            <a:r>
              <a:rPr lang="en-US" sz="4000" b="1" u="sng" dirty="0">
                <a:solidFill>
                  <a:srgbClr val="002060"/>
                </a:solidFill>
                <a:ea typeface="Calibri Light"/>
                <a:cs typeface="Calibri Light"/>
              </a:rPr>
              <a:t>LCA Review at a glance</a:t>
            </a:r>
          </a:p>
        </p:txBody>
      </p:sp>
      <p:sp>
        <p:nvSpPr>
          <p:cNvPr id="3" name="Content Placeholder 2">
            <a:extLst>
              <a:ext uri="{FF2B5EF4-FFF2-40B4-BE49-F238E27FC236}">
                <a16:creationId xmlns:a16="http://schemas.microsoft.com/office/drawing/2014/main" id="{E5874D08-1B65-4ECE-314A-1D955CBA3FCB}"/>
              </a:ext>
            </a:extLst>
          </p:cNvPr>
          <p:cNvSpPr>
            <a:spLocks noGrp="1"/>
          </p:cNvSpPr>
          <p:nvPr>
            <p:ph idx="1"/>
          </p:nvPr>
        </p:nvSpPr>
        <p:spPr>
          <a:xfrm>
            <a:off x="1137158" y="1797892"/>
            <a:ext cx="9917683" cy="4369228"/>
          </a:xfrm>
        </p:spPr>
        <p:txBody>
          <a:bodyPr vert="horz" lIns="91440" tIns="45720" rIns="91440" bIns="45720" rtlCol="0" anchor="t">
            <a:noAutofit/>
          </a:bodyPr>
          <a:lstStyle/>
          <a:p>
            <a:r>
              <a:rPr lang="en-US" sz="2000" dirty="0">
                <a:ea typeface="+mn-lt"/>
                <a:cs typeface="+mn-lt"/>
              </a:rPr>
              <a:t>Comparative analysis: GFRP vs. CFRP in wind turbine blade environmental impact.</a:t>
            </a:r>
            <a:endParaRPr lang="en-US" sz="2000" dirty="0">
              <a:ea typeface="Calibri" panose="020F0502020204030204"/>
              <a:cs typeface="Calibri" panose="020F0502020204030204"/>
            </a:endParaRPr>
          </a:p>
          <a:p>
            <a:r>
              <a:rPr lang="en-US" sz="2000" dirty="0">
                <a:ea typeface="+mn-lt"/>
                <a:cs typeface="+mn-lt"/>
              </a:rPr>
              <a:t>Emission Evaluation: Manufacturing phase's carbon emissions from material production.</a:t>
            </a:r>
            <a:endParaRPr lang="en-US" sz="2000" dirty="0">
              <a:ea typeface="Calibri" panose="020F0502020204030204"/>
              <a:cs typeface="Calibri" panose="020F0502020204030204"/>
            </a:endParaRPr>
          </a:p>
          <a:p>
            <a:r>
              <a:rPr lang="en-US" sz="2000" dirty="0">
                <a:ea typeface="+mn-lt"/>
                <a:cs typeface="+mn-lt"/>
              </a:rPr>
              <a:t>End-of-life assessments: Landfilling, incineration, and recycling impacts on carbon footprint.</a:t>
            </a:r>
            <a:endParaRPr lang="en-US" sz="2000" dirty="0">
              <a:ea typeface="Calibri"/>
              <a:cs typeface="Calibri"/>
            </a:endParaRPr>
          </a:p>
          <a:p>
            <a:r>
              <a:rPr lang="en-US" sz="2000" dirty="0">
                <a:ea typeface="+mn-lt"/>
                <a:cs typeface="+mn-lt"/>
              </a:rPr>
              <a:t>GFRP challenges: Cost-effective yet environmentally concerning disposal methods.</a:t>
            </a:r>
            <a:endParaRPr lang="en-US" sz="2000" dirty="0">
              <a:ea typeface="Calibri"/>
              <a:cs typeface="Calibri"/>
            </a:endParaRPr>
          </a:p>
          <a:p>
            <a:r>
              <a:rPr lang="en-US" sz="2000" dirty="0">
                <a:ea typeface="+mn-lt"/>
                <a:cs typeface="+mn-lt"/>
              </a:rPr>
              <a:t>CFRP advantages: Despite higher production energy, its lightweight and recycling potential offer sustainability.</a:t>
            </a:r>
            <a:endParaRPr lang="en-US" sz="2000" dirty="0">
              <a:ea typeface="Calibri"/>
              <a:cs typeface="Calibri"/>
            </a:endParaRPr>
          </a:p>
          <a:p>
            <a:r>
              <a:rPr lang="en-US" sz="2000" dirty="0">
                <a:ea typeface="+mn-lt"/>
                <a:cs typeface="+mn-lt"/>
              </a:rPr>
              <a:t>Emphasis on material optimization: Balancing emissions and performance for informed decision-making.</a:t>
            </a:r>
            <a:endParaRPr lang="en-US" sz="2000" dirty="0">
              <a:ea typeface="Calibri"/>
              <a:cs typeface="Calibri"/>
            </a:endParaRPr>
          </a:p>
          <a:p>
            <a:r>
              <a:rPr lang="en-US" sz="2000" dirty="0">
                <a:ea typeface="+mn-lt"/>
                <a:cs typeface="+mn-lt"/>
              </a:rPr>
              <a:t>Complexity of material choices: Balancing economic viability, performance, and environmental impact.</a:t>
            </a:r>
            <a:endParaRPr lang="en-US" sz="2000" dirty="0">
              <a:ea typeface="Calibri"/>
              <a:cs typeface="Calibri"/>
            </a:endParaRPr>
          </a:p>
          <a:p>
            <a:r>
              <a:rPr lang="en-US" sz="2000" dirty="0">
                <a:ea typeface="+mn-lt"/>
                <a:cs typeface="+mn-lt"/>
              </a:rPr>
              <a:t>Valuable insights: Guidance for wind energy industry decisions aligned with sustainability goals.</a:t>
            </a:r>
            <a:endParaRPr lang="en-US" sz="2000" dirty="0">
              <a:ea typeface="Calibri"/>
              <a:cs typeface="Calibri"/>
            </a:endParaRPr>
          </a:p>
        </p:txBody>
      </p:sp>
      <p:sp>
        <p:nvSpPr>
          <p:cNvPr id="43" name="Rectangle 4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46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4D71E-A7E5-5BDE-1504-99B69A656B53}"/>
              </a:ext>
            </a:extLst>
          </p:cNvPr>
          <p:cNvSpPr>
            <a:spLocks noGrp="1"/>
          </p:cNvSpPr>
          <p:nvPr>
            <p:ph type="title"/>
          </p:nvPr>
        </p:nvSpPr>
        <p:spPr>
          <a:xfrm>
            <a:off x="6685894" y="320041"/>
            <a:ext cx="3026452" cy="1108074"/>
          </a:xfrm>
        </p:spPr>
        <p:txBody>
          <a:bodyPr>
            <a:normAutofit/>
          </a:bodyPr>
          <a:lstStyle/>
          <a:p>
            <a:r>
              <a:rPr lang="en-US" b="1" u="sng" dirty="0">
                <a:solidFill>
                  <a:srgbClr val="002060"/>
                </a:solidFill>
              </a:rPr>
              <a:t>Introduction</a:t>
            </a:r>
          </a:p>
        </p:txBody>
      </p:sp>
      <p:pic>
        <p:nvPicPr>
          <p:cNvPr id="13" name="Picture 12" descr="Windmill turbine at night against Milky Way">
            <a:extLst>
              <a:ext uri="{FF2B5EF4-FFF2-40B4-BE49-F238E27FC236}">
                <a16:creationId xmlns:a16="http://schemas.microsoft.com/office/drawing/2014/main" id="{63D9F925-70D8-FEE7-32D4-A488DF815587}"/>
              </a:ext>
            </a:extLst>
          </p:cNvPr>
          <p:cNvPicPr>
            <a:picLocks noChangeAspect="1"/>
          </p:cNvPicPr>
          <p:nvPr/>
        </p:nvPicPr>
        <p:blipFill rotWithShape="1">
          <a:blip r:embed="rId2"/>
          <a:srcRect l="40467"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436538F-2836-4722-BC0C-071F7022EDAF}"/>
              </a:ext>
            </a:extLst>
          </p:cNvPr>
          <p:cNvSpPr>
            <a:spLocks noGrp="1"/>
          </p:cNvSpPr>
          <p:nvPr>
            <p:ph idx="1"/>
          </p:nvPr>
        </p:nvSpPr>
        <p:spPr>
          <a:xfrm>
            <a:off x="5963920" y="1748155"/>
            <a:ext cx="5791200" cy="4744719"/>
          </a:xfrm>
        </p:spPr>
        <p:txBody>
          <a:bodyPr vert="horz" lIns="91440" tIns="45720" rIns="91440" bIns="45720" rtlCol="0">
            <a:noAutofit/>
          </a:bodyPr>
          <a:lstStyle/>
          <a:p>
            <a:pPr marL="0" indent="0">
              <a:buNone/>
            </a:pPr>
            <a:r>
              <a:rPr lang="en-US" sz="1800" dirty="0">
                <a:ea typeface="+mn-lt"/>
                <a:cs typeface="+mn-lt"/>
              </a:rPr>
              <a:t>	Today we're diving into the world of sustainability with a close look at wind turbine blades. </a:t>
            </a:r>
          </a:p>
          <a:p>
            <a:pPr marL="0" indent="0">
              <a:buNone/>
            </a:pPr>
            <a:r>
              <a:rPr lang="en-US" sz="1800" dirty="0">
                <a:ea typeface="+mn-lt"/>
                <a:cs typeface="+mn-lt"/>
              </a:rPr>
              <a:t>	Our mission is to understand how our choices impact the planet. Imagine each decision we make is like a ripple in a pond, affecting everything around it. By using the United Nations Sustainable Development Goals (UN SDGs) as our guide, we're not just guessing—we're measuring our impact. Think of them as our sustainability scorecard. </a:t>
            </a:r>
          </a:p>
          <a:p>
            <a:pPr marL="0" indent="0">
              <a:buNone/>
            </a:pPr>
            <a:r>
              <a:rPr lang="en-US" sz="1800" dirty="0">
                <a:ea typeface="+mn-lt"/>
                <a:cs typeface="+mn-lt"/>
              </a:rPr>
              <a:t>	We're examining the materials we use, like Glass Fiber Reinforced Plastic (GFRP) and Carbon Fiber Reinforced Plastic (CFRP), to see which one is kinder to the environment. And here's the cool part by sorting out the UN SDGs based on their scores, we get a map of where our choices matter most, helping us focus on the areas that need attention. So, buckle up as we explore how our wind turbine blades play a part in a sustainable future. It's not just about energy; it's about making choices that create a better world for us all. Welcome to the journey!</a:t>
            </a:r>
            <a:endParaRPr lang="en-US" sz="1800" dirty="0">
              <a:ea typeface="Calibri" panose="020F0502020204030204"/>
              <a:cs typeface="Calibri" panose="020F0502020204030204"/>
            </a:endParaRPr>
          </a:p>
        </p:txBody>
      </p:sp>
    </p:spTree>
    <p:extLst>
      <p:ext uri="{BB962C8B-B14F-4D97-AF65-F5344CB8AC3E}">
        <p14:creationId xmlns:p14="http://schemas.microsoft.com/office/powerpoint/2010/main" val="144535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729DC6-DB80-0055-926B-397663758B67}"/>
              </a:ext>
            </a:extLst>
          </p:cNvPr>
          <p:cNvPicPr>
            <a:picLocks noChangeAspect="1"/>
          </p:cNvPicPr>
          <p:nvPr/>
        </p:nvPicPr>
        <p:blipFill>
          <a:blip r:embed="rId2"/>
          <a:stretch>
            <a:fillRect/>
          </a:stretch>
        </p:blipFill>
        <p:spPr>
          <a:xfrm>
            <a:off x="643467" y="689102"/>
            <a:ext cx="10905066" cy="547979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55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9F80FD-B0A1-F454-C9F5-126B78F11B8F}"/>
              </a:ext>
            </a:extLst>
          </p:cNvPr>
          <p:cNvSpPr>
            <a:spLocks noGrp="1"/>
          </p:cNvSpPr>
          <p:nvPr>
            <p:ph type="title"/>
          </p:nvPr>
        </p:nvSpPr>
        <p:spPr>
          <a:xfrm>
            <a:off x="876460" y="583829"/>
            <a:ext cx="8259349" cy="1322887"/>
          </a:xfrm>
        </p:spPr>
        <p:txBody>
          <a:bodyPr>
            <a:normAutofit/>
          </a:bodyPr>
          <a:lstStyle/>
          <a:p>
            <a:r>
              <a:rPr lang="en-US" sz="4000" b="1" u="sng" dirty="0">
                <a:solidFill>
                  <a:srgbClr val="002060"/>
                </a:solidFill>
              </a:rPr>
              <a:t>Goals for Sustainability assessment  </a:t>
            </a:r>
            <a:endParaRPr lang="en-IN" sz="4000" b="1" u="sng" dirty="0">
              <a:solidFill>
                <a:srgbClr val="002060"/>
              </a:solidFill>
              <a:cs typeface="Calibri Light"/>
            </a:endParaRPr>
          </a:p>
        </p:txBody>
      </p:sp>
      <p:sp>
        <p:nvSpPr>
          <p:cNvPr id="3" name="Content Placeholder 2">
            <a:extLst>
              <a:ext uri="{FF2B5EF4-FFF2-40B4-BE49-F238E27FC236}">
                <a16:creationId xmlns:a16="http://schemas.microsoft.com/office/drawing/2014/main" id="{54DCF78B-CFE3-F9BE-D5C9-90290DCEA805}"/>
              </a:ext>
            </a:extLst>
          </p:cNvPr>
          <p:cNvSpPr>
            <a:spLocks noGrp="1"/>
          </p:cNvSpPr>
          <p:nvPr>
            <p:ph idx="1"/>
          </p:nvPr>
        </p:nvSpPr>
        <p:spPr>
          <a:xfrm>
            <a:off x="692411" y="2082800"/>
            <a:ext cx="7222229" cy="4030243"/>
          </a:xfrm>
        </p:spPr>
        <p:txBody>
          <a:bodyPr vert="horz" lIns="91440" tIns="45720" rIns="91440" bIns="45720" rtlCol="0" anchor="t">
            <a:normAutofit/>
          </a:bodyPr>
          <a:lstStyle/>
          <a:p>
            <a:pPr algn="just"/>
            <a:r>
              <a:rPr lang="en-IN" sz="2400" dirty="0">
                <a:latin typeface="Calibri"/>
                <a:cs typeface="Calibri"/>
              </a:rPr>
              <a:t>Understanding connection of each goal to this project, explored through each target.</a:t>
            </a:r>
            <a:r>
              <a:rPr lang="en-IN" sz="2400" dirty="0">
                <a:ea typeface="+mn-lt"/>
                <a:cs typeface="+mn-lt"/>
              </a:rPr>
              <a:t> </a:t>
            </a:r>
          </a:p>
          <a:p>
            <a:pPr algn="just"/>
            <a:r>
              <a:rPr lang="en-IN" sz="2400" dirty="0">
                <a:ea typeface="+mn-lt"/>
                <a:cs typeface="+mn-lt"/>
              </a:rPr>
              <a:t>Quantifying impacts on UN SDGs through targets for calculating a Sustainability Score.</a:t>
            </a:r>
            <a:endParaRPr lang="en-IN" sz="2400" dirty="0">
              <a:cs typeface="Calibri" panose="020F0502020204030204"/>
            </a:endParaRPr>
          </a:p>
          <a:p>
            <a:pPr algn="just"/>
            <a:r>
              <a:rPr lang="en-IN" sz="2400" dirty="0">
                <a:ea typeface="+mn-lt"/>
                <a:cs typeface="+mn-lt"/>
              </a:rPr>
              <a:t>Evaluating sustainability for GFRP and CFRP materials.</a:t>
            </a:r>
            <a:endParaRPr lang="en-IN" sz="2400" dirty="0">
              <a:cs typeface="Calibri" panose="020F0502020204030204"/>
            </a:endParaRPr>
          </a:p>
          <a:p>
            <a:pPr algn="just"/>
            <a:r>
              <a:rPr lang="en-IN" sz="2400" dirty="0">
                <a:ea typeface="+mn-lt"/>
                <a:cs typeface="+mn-lt"/>
              </a:rPr>
              <a:t>Ordering SDGs by individual scores for insight into sector-specific impacts.</a:t>
            </a:r>
            <a:endParaRPr lang="en-IN" sz="2400" dirty="0">
              <a:cs typeface="Calibri" panose="020F0502020204030204"/>
            </a:endParaRPr>
          </a:p>
          <a:p>
            <a:pPr algn="just"/>
            <a:r>
              <a:rPr lang="en-IN" sz="2400" dirty="0">
                <a:ea typeface="+mn-lt"/>
                <a:cs typeface="+mn-lt"/>
              </a:rPr>
              <a:t>Assessing quantity of impacts on each SDG for each material.</a:t>
            </a:r>
          </a:p>
        </p:txBody>
      </p:sp>
      <p:pic>
        <p:nvPicPr>
          <p:cNvPr id="7" name="Graphic 6" descr="Bullseye">
            <a:extLst>
              <a:ext uri="{FF2B5EF4-FFF2-40B4-BE49-F238E27FC236}">
                <a16:creationId xmlns:a16="http://schemas.microsoft.com/office/drawing/2014/main" id="{A2DC0824-8734-22FA-8E2F-20DA449C8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408797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9211E-866A-A8F5-A89A-138E4091192A}"/>
              </a:ext>
            </a:extLst>
          </p:cNvPr>
          <p:cNvSpPr>
            <a:spLocks noGrp="1"/>
          </p:cNvSpPr>
          <p:nvPr>
            <p:ph type="title"/>
          </p:nvPr>
        </p:nvSpPr>
        <p:spPr>
          <a:xfrm>
            <a:off x="1136397" y="502021"/>
            <a:ext cx="9688296" cy="859419"/>
          </a:xfrm>
        </p:spPr>
        <p:txBody>
          <a:bodyPr anchor="b">
            <a:normAutofit/>
          </a:bodyPr>
          <a:lstStyle/>
          <a:p>
            <a:r>
              <a:rPr lang="en-US" sz="4000" b="1" u="sng" dirty="0">
                <a:solidFill>
                  <a:srgbClr val="002060"/>
                </a:solidFill>
                <a:latin typeface="Calibri Light"/>
                <a:cs typeface="Calibri Light"/>
              </a:rPr>
              <a:t>Methodology for Sustainability Assessment </a:t>
            </a:r>
            <a:endParaRPr lang="en-US" sz="4000" b="1" u="sng" dirty="0">
              <a:solidFill>
                <a:srgbClr val="002060"/>
              </a:solidFill>
              <a:cs typeface="Calibri Light"/>
            </a:endParaRPr>
          </a:p>
        </p:txBody>
      </p:sp>
      <p:sp>
        <p:nvSpPr>
          <p:cNvPr id="3" name="Content Placeholder 2">
            <a:extLst>
              <a:ext uri="{FF2B5EF4-FFF2-40B4-BE49-F238E27FC236}">
                <a16:creationId xmlns:a16="http://schemas.microsoft.com/office/drawing/2014/main" id="{33AF5974-EE00-9FA5-BB8A-9373399E0E5E}"/>
              </a:ext>
            </a:extLst>
          </p:cNvPr>
          <p:cNvSpPr>
            <a:spLocks noGrp="1"/>
          </p:cNvSpPr>
          <p:nvPr>
            <p:ph idx="1"/>
          </p:nvPr>
        </p:nvSpPr>
        <p:spPr>
          <a:xfrm>
            <a:off x="1136397" y="2103120"/>
            <a:ext cx="9688296" cy="3769647"/>
          </a:xfrm>
        </p:spPr>
        <p:txBody>
          <a:bodyPr vert="horz" lIns="91440" tIns="45720" rIns="91440" bIns="45720" rtlCol="0" anchor="t">
            <a:normAutofit/>
          </a:bodyPr>
          <a:lstStyle/>
          <a:p>
            <a:pPr marL="0" indent="0">
              <a:buNone/>
            </a:pPr>
            <a:r>
              <a:rPr lang="en-IN" sz="2000" dirty="0">
                <a:cs typeface="Times New Roman" panose="02020603050405020304" pitchFamily="18" charset="0"/>
              </a:rPr>
              <a:t>	We categorized the impacts of our project in connection with UN Sustainable Development Goals as Direct, Indirect, None and numbered them as 2, 1, 0 respectively for Positive Impacts whereas corresponding negative values were given for representing Negative Impacts. Each of the 169 Targets were analysed and numbered accordingly.</a:t>
            </a:r>
            <a:endParaRPr lang="en-US" sz="2000" dirty="0">
              <a:cs typeface="Times New Roman" panose="02020603050405020304" pitchFamily="18" charset="0"/>
            </a:endParaRPr>
          </a:p>
          <a:p>
            <a:pPr marL="0" indent="0">
              <a:buNone/>
            </a:pPr>
            <a:r>
              <a:rPr lang="en-IN" sz="2000" dirty="0">
                <a:cs typeface="Times New Roman" panose="02020603050405020304" pitchFamily="18" charset="0"/>
              </a:rPr>
              <a:t>	Total Positive and Negative impact values are counted separately for both composite materials in order to evaluate a Sustainability Score of each type. Further individual scores are also calculated for each of the 17 SDGs. This score is divided by- [No of Targets in that SDG × 2], here, 2 is the maximum possible score for one target as mentioned above. This normalised score is converted to a scale of 100. Now the SDGs are arranged in descending order of normalised scores.</a:t>
            </a:r>
            <a:endParaRPr lang="en-US" sz="2000" dirty="0">
              <a:cs typeface="Times New Roman" panose="02020603050405020304" pitchFamily="18" charset="0"/>
            </a:endParaRPr>
          </a:p>
          <a:p>
            <a:pPr marL="0" indent="0">
              <a:buNone/>
            </a:pPr>
            <a:endParaRPr lang="en-US" sz="2000" dirty="0">
              <a:latin typeface="Times New Roman"/>
              <a:cs typeface="Calibri"/>
            </a:endParaRPr>
          </a:p>
        </p:txBody>
      </p:sp>
      <p:sp>
        <p:nvSpPr>
          <p:cNvPr id="35" name="Rectangle 3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5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EB7F-B970-3042-5877-27C59270F2AF}"/>
              </a:ext>
            </a:extLst>
          </p:cNvPr>
          <p:cNvSpPr>
            <a:spLocks noGrp="1"/>
          </p:cNvSpPr>
          <p:nvPr>
            <p:ph type="title"/>
          </p:nvPr>
        </p:nvSpPr>
        <p:spPr>
          <a:xfrm>
            <a:off x="762002" y="536961"/>
            <a:ext cx="3159758" cy="850551"/>
          </a:xfrm>
        </p:spPr>
        <p:txBody>
          <a:bodyPr>
            <a:normAutofit/>
          </a:bodyPr>
          <a:lstStyle/>
          <a:p>
            <a:r>
              <a:rPr lang="en-IN" sz="3600" b="1" u="sng" dirty="0">
                <a:solidFill>
                  <a:srgbClr val="002060"/>
                </a:solidFill>
              </a:rPr>
              <a:t>For example..</a:t>
            </a:r>
            <a:endParaRPr lang="en-IN" sz="3600" b="1" u="sng" dirty="0">
              <a:solidFill>
                <a:srgbClr val="002060"/>
              </a:solidFill>
              <a:ea typeface="Calibri Light"/>
              <a:cs typeface="Calibri Light"/>
            </a:endParaRPr>
          </a:p>
        </p:txBody>
      </p:sp>
      <p:sp>
        <p:nvSpPr>
          <p:cNvPr id="5" name="Rectangle 1">
            <a:extLst>
              <a:ext uri="{FF2B5EF4-FFF2-40B4-BE49-F238E27FC236}">
                <a16:creationId xmlns:a16="http://schemas.microsoft.com/office/drawing/2014/main" id="{6D6D29C4-A216-9ADD-B501-7CE73840F7FE}"/>
              </a:ext>
            </a:extLst>
          </p:cNvPr>
          <p:cNvSpPr>
            <a:spLocks noChangeArrowheads="1"/>
          </p:cNvSpPr>
          <p:nvPr/>
        </p:nvSpPr>
        <p:spPr bwMode="auto">
          <a:xfrm>
            <a:off x="472242" y="1643577"/>
            <a:ext cx="67199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mn-lt"/>
                <a:ea typeface="Calibri"/>
                <a:cs typeface="Times New Roman"/>
              </a:rPr>
              <a:t>In SDG 6-</a:t>
            </a:r>
            <a:endParaRPr lang="en-US" altLang="en-US" b="0" i="0" u="none" strike="noStrike" cap="none" normalizeH="0" baseline="0" dirty="0">
              <a:ln>
                <a:noFill/>
              </a:ln>
              <a:effectLst/>
              <a:latin typeface="+mn-lt"/>
              <a:ea typeface="Calibri"/>
              <a:cs typeface="Times New Roman"/>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ea typeface="Calibri"/>
                <a:cs typeface="Times New Roman"/>
              </a:rPr>
              <a:t>Target 6.1 aims to ensure access to safe and affordable drinking water for all by 2030. </a:t>
            </a:r>
            <a:r>
              <a:rPr lang="en-US" altLang="en-US" dirty="0">
                <a:latin typeface="+mn-lt"/>
                <a:ea typeface="Calibri"/>
                <a:cs typeface="Times New Roman"/>
              </a:rPr>
              <a:t>This is indirectly affected through decreased cost of renewable energy required for procuring safe water.</a:t>
            </a:r>
            <a:endParaRPr lang="en-US" altLang="en-US" b="0" i="0" u="none" strike="noStrike" cap="none" normalizeH="0" baseline="0" dirty="0">
              <a:ln>
                <a:noFill/>
              </a:ln>
              <a:effectLst/>
              <a:latin typeface="+mn-lt"/>
              <a:ea typeface="Calibri"/>
              <a:cs typeface="Times New Roman"/>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altLang="en-US" b="0" i="0" u="none" strike="noStrike" cap="none" normalizeH="0" baseline="0" dirty="0">
              <a:ln>
                <a:noFill/>
              </a:ln>
              <a:effectLst/>
              <a:latin typeface="+mn-lt"/>
              <a:ea typeface="Calibri"/>
              <a:cs typeface="Times New Roman"/>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ea typeface="Calibri"/>
                <a:cs typeface="Times New Roman"/>
              </a:rPr>
              <a:t>Target 6.3 aims to improve water quality by reducing pollution, minimizing the release of hazardous chemicals, and halving the proportion of untreated wastewater by 2030.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ea typeface="Calibri"/>
                <a:cs typeface="Times New Roman"/>
              </a:rPr>
              <a:t>Target 6.6 aims to protect and restore water-related ecosystems, including mountains, forests, wetlands, rivers, aquifers, and lakes.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ea typeface="Calibri"/>
                <a:cs typeface="Times New Roman"/>
              </a:rPr>
              <a:t>In both these contexts a direct negative connection might relate to the potential environmental impact of disposal method of GFRP. If end-of-life disposal via landfilling leads to leaching of harmful substances like GFRP into soil or water bodies, it could contribute to water pollution. For CFRP there might be indirect negative impact via phenomenon like acid rain which may be caused by harmful emissions from incineration.</a:t>
            </a:r>
            <a:endParaRPr lang="en-US" altLang="en-US" b="0" i="0" u="none" strike="noStrike" cap="none" normalizeH="0" baseline="0" dirty="0">
              <a:ln>
                <a:noFill/>
              </a:ln>
              <a:effectLst/>
              <a:latin typeface="+mn-lt"/>
              <a:ea typeface="Calibri"/>
              <a:cs typeface="Times New Roman"/>
            </a:endParaRPr>
          </a:p>
        </p:txBody>
      </p:sp>
      <p:sp>
        <p:nvSpPr>
          <p:cNvPr id="3" name="TextBox 2">
            <a:extLst>
              <a:ext uri="{FF2B5EF4-FFF2-40B4-BE49-F238E27FC236}">
                <a16:creationId xmlns:a16="http://schemas.microsoft.com/office/drawing/2014/main" id="{69717AA7-4712-E28D-E861-826F4EEE89A8}"/>
              </a:ext>
            </a:extLst>
          </p:cNvPr>
          <p:cNvSpPr txBox="1"/>
          <p:nvPr/>
        </p:nvSpPr>
        <p:spPr>
          <a:xfrm>
            <a:off x="7393182" y="1586003"/>
            <a:ext cx="432657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mr-IN" sz="1500" b="1" i="1" dirty="0">
                <a:solidFill>
                  <a:schemeClr val="accent5">
                    <a:lumMod val="50000"/>
                  </a:schemeClr>
                </a:solidFill>
                <a:latin typeface="+mj-lt"/>
                <a:cs typeface="Mangal"/>
              </a:rPr>
              <a:t>Table</a:t>
            </a:r>
            <a:r>
              <a:rPr lang="en-IN" sz="1500" b="1" i="1" dirty="0">
                <a:solidFill>
                  <a:schemeClr val="accent5">
                    <a:lumMod val="50000"/>
                  </a:schemeClr>
                </a:solidFill>
                <a:latin typeface="+mj-lt"/>
                <a:cs typeface="Mangal"/>
              </a:rPr>
              <a:t> 1</a:t>
            </a:r>
            <a:r>
              <a:rPr lang="mr-IN" sz="1500" b="1" i="1" dirty="0">
                <a:solidFill>
                  <a:schemeClr val="accent5">
                    <a:lumMod val="50000"/>
                  </a:schemeClr>
                </a:solidFill>
                <a:latin typeface="+mj-lt"/>
                <a:cs typeface="Mangal"/>
              </a:rPr>
              <a:t> :</a:t>
            </a:r>
            <a:r>
              <a:rPr lang="mr-IN" sz="1500" b="1" i="1" dirty="0">
                <a:solidFill>
                  <a:schemeClr val="accent5">
                    <a:lumMod val="50000"/>
                  </a:schemeClr>
                </a:solidFill>
                <a:latin typeface="+mj-lt"/>
                <a:ea typeface="Calibri"/>
                <a:cs typeface="Mangal"/>
              </a:rPr>
              <a:t> </a:t>
            </a:r>
            <a:r>
              <a:rPr lang="en-US" sz="1500" b="1" i="1" dirty="0">
                <a:solidFill>
                  <a:schemeClr val="accent5">
                    <a:lumMod val="50000"/>
                  </a:schemeClr>
                </a:solidFill>
                <a:latin typeface="+mj-lt"/>
              </a:rPr>
              <a:t>Target wise sustainability scores for SDG 6</a:t>
            </a:r>
            <a:r>
              <a:rPr lang="en-US" sz="1200" b="1" i="1" dirty="0">
                <a:solidFill>
                  <a:schemeClr val="accent5">
                    <a:lumMod val="50000"/>
                  </a:schemeClr>
                </a:solidFill>
                <a:latin typeface="Times New Roman"/>
              </a:rPr>
              <a:t>.</a:t>
            </a:r>
            <a:r>
              <a:rPr lang="en-US" sz="1200" b="1" dirty="0">
                <a:solidFill>
                  <a:schemeClr val="accent5">
                    <a:lumMod val="50000"/>
                  </a:schemeClr>
                </a:solidFill>
                <a:latin typeface="Times New Roman"/>
                <a:cs typeface="Times New Roman"/>
              </a:rPr>
              <a:t>​</a:t>
            </a:r>
            <a:endParaRPr lang="en-US" b="1" dirty="0">
              <a:solidFill>
                <a:schemeClr val="accent5">
                  <a:lumMod val="50000"/>
                </a:schemeClr>
              </a:solidFill>
              <a:ea typeface="Calibri" panose="020F0502020204030204"/>
              <a:cs typeface="Calibri" panose="020F0502020204030204"/>
            </a:endParaRPr>
          </a:p>
        </p:txBody>
      </p:sp>
      <p:graphicFrame>
        <p:nvGraphicFramePr>
          <p:cNvPr id="18" name="Table 17">
            <a:extLst>
              <a:ext uri="{FF2B5EF4-FFF2-40B4-BE49-F238E27FC236}">
                <a16:creationId xmlns:a16="http://schemas.microsoft.com/office/drawing/2014/main" id="{3AE5F5D2-8F8C-654E-606E-81B26A4F8B2A}"/>
              </a:ext>
            </a:extLst>
          </p:cNvPr>
          <p:cNvGraphicFramePr>
            <a:graphicFrameLocks noGrp="1"/>
          </p:cNvGraphicFramePr>
          <p:nvPr>
            <p:extLst>
              <p:ext uri="{D42A27DB-BD31-4B8C-83A1-F6EECF244321}">
                <p14:modId xmlns:p14="http://schemas.microsoft.com/office/powerpoint/2010/main" val="3854493455"/>
              </p:ext>
            </p:extLst>
          </p:nvPr>
        </p:nvGraphicFramePr>
        <p:xfrm>
          <a:off x="7546586" y="1921396"/>
          <a:ext cx="4295092" cy="3350601"/>
        </p:xfrm>
        <a:graphic>
          <a:graphicData uri="http://schemas.openxmlformats.org/drawingml/2006/table">
            <a:tbl>
              <a:tblPr>
                <a:tableStyleId>{5C22544A-7EE6-4342-B048-85BDC9FD1C3A}</a:tableStyleId>
              </a:tblPr>
              <a:tblGrid>
                <a:gridCol w="999445">
                  <a:extLst>
                    <a:ext uri="{9D8B030D-6E8A-4147-A177-3AD203B41FA5}">
                      <a16:colId xmlns:a16="http://schemas.microsoft.com/office/drawing/2014/main" val="2991649883"/>
                    </a:ext>
                  </a:extLst>
                </a:gridCol>
                <a:gridCol w="760792">
                  <a:extLst>
                    <a:ext uri="{9D8B030D-6E8A-4147-A177-3AD203B41FA5}">
                      <a16:colId xmlns:a16="http://schemas.microsoft.com/office/drawing/2014/main" val="498788285"/>
                    </a:ext>
                  </a:extLst>
                </a:gridCol>
                <a:gridCol w="439838">
                  <a:extLst>
                    <a:ext uri="{9D8B030D-6E8A-4147-A177-3AD203B41FA5}">
                      <a16:colId xmlns:a16="http://schemas.microsoft.com/office/drawing/2014/main" val="3294956070"/>
                    </a:ext>
                  </a:extLst>
                </a:gridCol>
                <a:gridCol w="587009">
                  <a:extLst>
                    <a:ext uri="{9D8B030D-6E8A-4147-A177-3AD203B41FA5}">
                      <a16:colId xmlns:a16="http://schemas.microsoft.com/office/drawing/2014/main" val="3766673708"/>
                    </a:ext>
                  </a:extLst>
                </a:gridCol>
                <a:gridCol w="709064">
                  <a:extLst>
                    <a:ext uri="{9D8B030D-6E8A-4147-A177-3AD203B41FA5}">
                      <a16:colId xmlns:a16="http://schemas.microsoft.com/office/drawing/2014/main" val="1518081952"/>
                    </a:ext>
                  </a:extLst>
                </a:gridCol>
                <a:gridCol w="798944">
                  <a:extLst>
                    <a:ext uri="{9D8B030D-6E8A-4147-A177-3AD203B41FA5}">
                      <a16:colId xmlns:a16="http://schemas.microsoft.com/office/drawing/2014/main" val="397995648"/>
                    </a:ext>
                  </a:extLst>
                </a:gridCol>
              </a:tblGrid>
              <a:tr h="548281">
                <a:tc>
                  <a:txBody>
                    <a:bodyPr/>
                    <a:lstStyle/>
                    <a:p>
                      <a:pPr algn="ctr" fontAlgn="b"/>
                      <a:r>
                        <a:rPr lang="en-IN" sz="1100" b="1" i="0" u="none" strike="noStrike" dirty="0">
                          <a:solidFill>
                            <a:srgbClr val="000000"/>
                          </a:solidFill>
                          <a:effectLst/>
                          <a:latin typeface="Times New Roman"/>
                        </a:rPr>
                        <a:t>SDG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i="0" u="none" strike="noStrike" dirty="0">
                          <a:solidFill>
                            <a:srgbClr val="000000"/>
                          </a:solidFill>
                          <a:effectLst/>
                          <a:latin typeface="Times New Roman"/>
                        </a:rPr>
                        <a:t>Targets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i="0" u="none" strike="noStrike">
                          <a:solidFill>
                            <a:srgbClr val="000000"/>
                          </a:solidFill>
                          <a:effectLst/>
                          <a:latin typeface="Times New Roman"/>
                        </a:rPr>
                        <a:t>GFRP</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i="0" u="none" strike="noStrike">
                          <a:solidFill>
                            <a:srgbClr val="000000"/>
                          </a:solidFill>
                          <a:effectLst/>
                          <a:latin typeface="Times New Roman"/>
                        </a:rPr>
                        <a:t>CFRP</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i="0" u="none" strike="noStrike">
                          <a:solidFill>
                            <a:srgbClr val="000000"/>
                          </a:solidFill>
                          <a:effectLst/>
                          <a:latin typeface="Times New Roman"/>
                        </a:rPr>
                        <a:t>Normalised GFRP</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i="0" u="none" strike="noStrike">
                          <a:solidFill>
                            <a:srgbClr val="000000"/>
                          </a:solidFill>
                          <a:effectLst/>
                          <a:latin typeface="Times New Roman"/>
                        </a:rPr>
                        <a:t>Normalised CFRP</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915599"/>
                  </a:ext>
                </a:extLst>
              </a:tr>
              <a:tr h="280232">
                <a:tc rowSpan="8">
                  <a:txBody>
                    <a:bodyPr/>
                    <a:lstStyle/>
                    <a:p>
                      <a:pPr algn="ctr" fontAlgn="ctr"/>
                      <a:r>
                        <a:rPr lang="en-US" sz="1100" b="1" u="none" strike="noStrike" dirty="0">
                          <a:effectLst/>
                        </a:rPr>
                        <a:t>6. Ensure availability and sustainable management of water and sanitation for all</a:t>
                      </a:r>
                      <a:endParaRPr lang="en-US"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6463523"/>
                  </a:ext>
                </a:extLst>
              </a:tr>
              <a:tr h="280232">
                <a:tc vMerge="1">
                  <a:txBody>
                    <a:bodyPr/>
                    <a:lstStyle/>
                    <a:p>
                      <a:endParaRPr lang="en-IN"/>
                    </a:p>
                  </a:txBody>
                  <a:tcPr/>
                </a:tc>
                <a:tc>
                  <a:txBody>
                    <a:bodyPr/>
                    <a:lstStyle/>
                    <a:p>
                      <a:pPr algn="ctr" fontAlgn="b"/>
                      <a:r>
                        <a:rPr lang="en-IN" sz="1100" b="1" u="none" strike="noStrike">
                          <a:effectLst/>
                        </a:rPr>
                        <a:t>2</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85592"/>
                  </a:ext>
                </a:extLst>
              </a:tr>
              <a:tr h="280232">
                <a:tc vMerge="1">
                  <a:txBody>
                    <a:bodyPr/>
                    <a:lstStyle/>
                    <a:p>
                      <a:endParaRPr lang="en-IN"/>
                    </a:p>
                  </a:txBody>
                  <a:tcPr/>
                </a:tc>
                <a:tc>
                  <a:txBody>
                    <a:bodyPr/>
                    <a:lstStyle/>
                    <a:p>
                      <a:pPr algn="ctr" fontAlgn="b"/>
                      <a:r>
                        <a:rPr lang="en-IN" sz="1100" b="1" u="none" strike="noStrike">
                          <a:effectLst/>
                        </a:rPr>
                        <a:t>3</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-2</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N" sz="1100" b="1" u="none" strike="noStrike" dirty="0">
                          <a:effectLst/>
                        </a:rPr>
                        <a:t>-1</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5584111"/>
                  </a:ext>
                </a:extLst>
              </a:tr>
              <a:tr h="280232">
                <a:tc vMerge="1">
                  <a:txBody>
                    <a:bodyPr/>
                    <a:lstStyle/>
                    <a:p>
                      <a:endParaRPr lang="en-IN"/>
                    </a:p>
                  </a:txBody>
                  <a:tcPr/>
                </a:tc>
                <a:tc>
                  <a:txBody>
                    <a:bodyPr/>
                    <a:lstStyle/>
                    <a:p>
                      <a:pPr algn="ctr" fontAlgn="b"/>
                      <a:r>
                        <a:rPr lang="en-IN" sz="1100" b="1" u="none" strike="noStrike">
                          <a:effectLst/>
                        </a:rPr>
                        <a:t>4</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0</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840280"/>
                  </a:ext>
                </a:extLst>
              </a:tr>
              <a:tr h="280232">
                <a:tc vMerge="1">
                  <a:txBody>
                    <a:bodyPr/>
                    <a:lstStyle/>
                    <a:p>
                      <a:endParaRPr lang="en-IN"/>
                    </a:p>
                  </a:txBody>
                  <a:tcPr/>
                </a:tc>
                <a:tc>
                  <a:txBody>
                    <a:bodyPr/>
                    <a:lstStyle/>
                    <a:p>
                      <a:pPr algn="ctr" fontAlgn="b"/>
                      <a:r>
                        <a:rPr lang="en-IN" sz="1100" b="1" u="none" strike="noStrike">
                          <a:effectLst/>
                        </a:rPr>
                        <a:t>5</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0</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600100"/>
                  </a:ext>
                </a:extLst>
              </a:tr>
              <a:tr h="280232">
                <a:tc vMerge="1">
                  <a:txBody>
                    <a:bodyPr/>
                    <a:lstStyle/>
                    <a:p>
                      <a:endParaRPr lang="en-IN"/>
                    </a:p>
                  </a:txBody>
                  <a:tcPr/>
                </a:tc>
                <a:tc>
                  <a:txBody>
                    <a:bodyPr/>
                    <a:lstStyle/>
                    <a:p>
                      <a:pPr algn="ctr" fontAlgn="b"/>
                      <a:r>
                        <a:rPr lang="en-IN" sz="1100" b="1" u="none" strike="noStrike">
                          <a:effectLst/>
                        </a:rPr>
                        <a:t>6</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-2</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693657"/>
                  </a:ext>
                </a:extLst>
              </a:tr>
              <a:tr h="280232">
                <a:tc vMerge="1">
                  <a:txBody>
                    <a:bodyPr/>
                    <a:lstStyle/>
                    <a:p>
                      <a:endParaRPr lang="en-IN"/>
                    </a:p>
                  </a:txBody>
                  <a:tcPr/>
                </a:tc>
                <a:tc>
                  <a:txBody>
                    <a:bodyPr/>
                    <a:lstStyle/>
                    <a:p>
                      <a:pPr algn="ctr" fontAlgn="b"/>
                      <a:r>
                        <a:rPr lang="en-IN" sz="1100" b="1" u="none" strike="noStrike">
                          <a:effectLst/>
                        </a:rPr>
                        <a:t>a</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0</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636732"/>
                  </a:ext>
                </a:extLst>
              </a:tr>
              <a:tr h="280232">
                <a:tc vMerge="1">
                  <a:txBody>
                    <a:bodyPr/>
                    <a:lstStyle/>
                    <a:p>
                      <a:endParaRPr lang="en-IN"/>
                    </a:p>
                  </a:txBody>
                  <a:tcPr/>
                </a:tc>
                <a:tc>
                  <a:txBody>
                    <a:bodyPr/>
                    <a:lstStyle/>
                    <a:p>
                      <a:pPr algn="ctr" fontAlgn="b"/>
                      <a:r>
                        <a:rPr lang="en-IN" sz="1100" b="1" u="none" strike="noStrike">
                          <a:effectLst/>
                        </a:rPr>
                        <a:t>b</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0</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61797"/>
                  </a:ext>
                </a:extLst>
              </a:tr>
              <a:tr h="280232">
                <a:tc>
                  <a:txBody>
                    <a:bodyPr/>
                    <a:lstStyle/>
                    <a:p>
                      <a:pPr algn="ctr" fontAlgn="b"/>
                      <a:r>
                        <a:rPr lang="en-IN" sz="1100" b="1" u="none" strike="noStrike">
                          <a:effectLst/>
                        </a:rPr>
                        <a:t>Positive</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1</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6.25</a:t>
                      </a:r>
                      <a:endParaRPr lang="en-IN" sz="1100" b="1" i="0" u="none" strike="noStrike" dirty="0">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6.25</a:t>
                      </a:r>
                      <a:endParaRPr lang="en-IN" sz="1100" b="1" i="0" u="none" strike="noStrike">
                        <a:solidFill>
                          <a:srgbClr val="00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559178"/>
                  </a:ext>
                </a:extLst>
              </a:tr>
              <a:tr h="280232">
                <a:tc>
                  <a:txBody>
                    <a:bodyPr/>
                    <a:lstStyle/>
                    <a:p>
                      <a:pPr algn="ctr" fontAlgn="b"/>
                      <a:r>
                        <a:rPr lang="en-IN" sz="1100" b="1" u="none" strike="noStrike">
                          <a:effectLst/>
                        </a:rPr>
                        <a:t>Negative</a:t>
                      </a:r>
                      <a:endParaRPr lang="en-IN" sz="1100" b="1" i="0" u="none" strike="noStrike">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IN" sz="1100" b="1" i="0" u="none" strike="noStrike">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4</a:t>
                      </a:r>
                      <a:endParaRPr lang="en-IN" sz="1100" b="1" i="0" u="none" strike="noStrike">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a:effectLst/>
                        </a:rPr>
                        <a:t>2</a:t>
                      </a:r>
                      <a:endParaRPr lang="en-IN" sz="1100" b="1" i="0" u="none" strike="noStrike">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25.00</a:t>
                      </a:r>
                      <a:endParaRPr lang="en-IN" sz="1100" b="1" i="0" u="none" strike="noStrike" dirty="0">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rPr>
                        <a:t>12.50</a:t>
                      </a:r>
                      <a:endParaRPr lang="en-IN" sz="1100" b="1" i="0" u="none" strike="noStrike" dirty="0">
                        <a:solidFill>
                          <a:srgbClr val="FF0000"/>
                        </a:solidFill>
                        <a:effectLst/>
                        <a:latin typeface="Times New Roman"/>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4512865"/>
                  </a:ext>
                </a:extLst>
              </a:tr>
            </a:tbl>
          </a:graphicData>
        </a:graphic>
      </p:graphicFrame>
    </p:spTree>
    <p:extLst>
      <p:ext uri="{BB962C8B-B14F-4D97-AF65-F5344CB8AC3E}">
        <p14:creationId xmlns:p14="http://schemas.microsoft.com/office/powerpoint/2010/main" val="385647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85745-69F2-4610-2424-4843E9E3A4A3}"/>
              </a:ext>
            </a:extLst>
          </p:cNvPr>
          <p:cNvSpPr>
            <a:spLocks noGrp="1"/>
          </p:cNvSpPr>
          <p:nvPr>
            <p:ph type="title"/>
          </p:nvPr>
        </p:nvSpPr>
        <p:spPr>
          <a:xfrm>
            <a:off x="838200" y="913383"/>
            <a:ext cx="10515600" cy="1260858"/>
          </a:xfrm>
        </p:spPr>
        <p:txBody>
          <a:bodyPr>
            <a:normAutofit/>
          </a:bodyPr>
          <a:lstStyle/>
          <a:p>
            <a:r>
              <a:rPr lang="en-US" b="1" dirty="0">
                <a:solidFill>
                  <a:srgbClr val="002060"/>
                </a:solidFill>
                <a:latin typeface="Calibri Light"/>
                <a:cs typeface="Calibri Light"/>
              </a:rPr>
              <a:t>Assessment of Total Sustainability Scores</a:t>
            </a:r>
            <a:endParaRPr lang="en-US" dirty="0">
              <a:solidFill>
                <a:srgbClr val="002060"/>
              </a:solidFill>
            </a:endParaRP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B3DC4E-123A-4DA3-9484-1716C0C66CC0}"/>
              </a:ext>
            </a:extLst>
          </p:cNvPr>
          <p:cNvSpPr>
            <a:spLocks/>
          </p:cNvSpPr>
          <p:nvPr/>
        </p:nvSpPr>
        <p:spPr>
          <a:xfrm>
            <a:off x="838200" y="2250457"/>
            <a:ext cx="6323104" cy="4221463"/>
          </a:xfrm>
          <a:prstGeom prst="rect">
            <a:avLst/>
          </a:prstGeom>
        </p:spPr>
        <p:txBody>
          <a:bodyPr vert="horz" lIns="91440" tIns="45720" rIns="91440" bIns="45720" rtlCol="0" anchor="t">
            <a:noAutofit/>
          </a:bodyPr>
          <a:lstStyle/>
          <a:p>
            <a:pPr algn="just" defTabSz="777240">
              <a:spcAft>
                <a:spcPts val="600"/>
              </a:spcAft>
            </a:pPr>
            <a:r>
              <a:rPr lang="en-US" sz="2000" kern="1200" dirty="0">
                <a:latin typeface="+mn-lt"/>
                <a:ea typeface="+mn-lt"/>
                <a:cs typeface="+mn-lt"/>
              </a:rPr>
              <a:t>- Table 2 displays net sustainability scores for two composite materials.</a:t>
            </a:r>
            <a:endParaRPr lang="en-US" sz="2000" kern="1200" dirty="0">
              <a:latin typeface="+mn-lt"/>
              <a:ea typeface="+mn-ea"/>
              <a:cs typeface="Calibri" panose="020F0502020204030204"/>
            </a:endParaRPr>
          </a:p>
          <a:p>
            <a:pPr algn="just" defTabSz="777240">
              <a:spcAft>
                <a:spcPts val="600"/>
              </a:spcAft>
            </a:pPr>
            <a:r>
              <a:rPr lang="en-US" sz="2000" kern="1200" dirty="0">
                <a:latin typeface="+mn-lt"/>
                <a:ea typeface="+mn-lt"/>
                <a:cs typeface="+mn-lt"/>
              </a:rPr>
              <a:t>- Positive scores align with SDG goals; negative scores indicate adverse effects.</a:t>
            </a:r>
            <a:endParaRPr lang="en-US" sz="2000" kern="1200" dirty="0">
              <a:latin typeface="+mn-lt"/>
              <a:ea typeface="+mn-ea"/>
              <a:cs typeface="Calibri" panose="020F0502020204030204"/>
            </a:endParaRPr>
          </a:p>
          <a:p>
            <a:pPr algn="just" defTabSz="777240">
              <a:spcAft>
                <a:spcPts val="600"/>
              </a:spcAft>
            </a:pPr>
            <a:r>
              <a:rPr lang="en-US" sz="2000" kern="1200" dirty="0">
                <a:latin typeface="+mn-lt"/>
                <a:ea typeface="+mn-lt"/>
                <a:cs typeface="+mn-lt"/>
              </a:rPr>
              <a:t>- Shifting from GFRP to CFRP boosts positive sustainability and reduces negative impact.</a:t>
            </a:r>
            <a:endParaRPr lang="en-US" sz="2000" kern="1200" dirty="0">
              <a:latin typeface="+mn-lt"/>
              <a:ea typeface="+mn-ea"/>
              <a:cs typeface="Calibri" panose="020F0502020204030204"/>
            </a:endParaRPr>
          </a:p>
          <a:p>
            <a:pPr algn="just" defTabSz="777240">
              <a:spcAft>
                <a:spcPts val="600"/>
              </a:spcAft>
            </a:pPr>
            <a:r>
              <a:rPr lang="en-US" sz="2000" kern="1200" dirty="0">
                <a:latin typeface="+mn-lt"/>
                <a:ea typeface="+mn-lt"/>
                <a:cs typeface="+mn-lt"/>
              </a:rPr>
              <a:t>- CFRP enhances positive alignment and diminishes adverse effects on SDGs.</a:t>
            </a:r>
            <a:endParaRPr lang="en-US" sz="2000" kern="1200" dirty="0">
              <a:latin typeface="+mn-lt"/>
              <a:ea typeface="+mn-ea"/>
              <a:cs typeface="Calibri" panose="020F0502020204030204"/>
            </a:endParaRPr>
          </a:p>
          <a:p>
            <a:pPr algn="just" defTabSz="777240">
              <a:spcAft>
                <a:spcPts val="600"/>
              </a:spcAft>
            </a:pPr>
            <a:r>
              <a:rPr lang="en-US" sz="2000" kern="1200" dirty="0">
                <a:latin typeface="+mn-lt"/>
                <a:ea typeface="+mn-lt"/>
                <a:cs typeface="+mn-lt"/>
              </a:rPr>
              <a:t>- Transition implies an overall improvement in sustainability metrics.</a:t>
            </a:r>
          </a:p>
          <a:p>
            <a:pPr algn="just" defTabSz="777240">
              <a:spcAft>
                <a:spcPts val="600"/>
              </a:spcAft>
            </a:pPr>
            <a:r>
              <a:rPr lang="en-US" sz="2000" kern="1200" dirty="0">
                <a:latin typeface="+mn-lt"/>
                <a:ea typeface="+mn-lt"/>
                <a:cs typeface="+mn-lt"/>
              </a:rPr>
              <a:t>- Net score indicates higher sustainability for CFRP over GFRP in WTB.</a:t>
            </a:r>
            <a:endParaRPr lang="en-US" sz="2000" dirty="0">
              <a:cs typeface="Calibri" panose="020F0502020204030204"/>
            </a:endParaRPr>
          </a:p>
        </p:txBody>
      </p:sp>
      <p:graphicFrame>
        <p:nvGraphicFramePr>
          <p:cNvPr id="5" name="Table 4">
            <a:extLst>
              <a:ext uri="{FF2B5EF4-FFF2-40B4-BE49-F238E27FC236}">
                <a16:creationId xmlns:a16="http://schemas.microsoft.com/office/drawing/2014/main" id="{05FDA3A3-3275-8266-49CA-D082DBF5A106}"/>
              </a:ext>
            </a:extLst>
          </p:cNvPr>
          <p:cNvGraphicFramePr>
            <a:graphicFrameLocks noGrp="1"/>
          </p:cNvGraphicFramePr>
          <p:nvPr>
            <p:extLst>
              <p:ext uri="{D42A27DB-BD31-4B8C-83A1-F6EECF244321}">
                <p14:modId xmlns:p14="http://schemas.microsoft.com/office/powerpoint/2010/main" val="2345234329"/>
              </p:ext>
            </p:extLst>
          </p:nvPr>
        </p:nvGraphicFramePr>
        <p:xfrm>
          <a:off x="7359857" y="2613992"/>
          <a:ext cx="4468349" cy="3255867"/>
        </p:xfrm>
        <a:graphic>
          <a:graphicData uri="http://schemas.openxmlformats.org/drawingml/2006/table">
            <a:tbl>
              <a:tblPr firstRow="1" firstCol="1" bandRow="1">
                <a:tableStyleId>{5C22544A-7EE6-4342-B048-85BDC9FD1C3A}</a:tableStyleId>
              </a:tblPr>
              <a:tblGrid>
                <a:gridCol w="1656233">
                  <a:extLst>
                    <a:ext uri="{9D8B030D-6E8A-4147-A177-3AD203B41FA5}">
                      <a16:colId xmlns:a16="http://schemas.microsoft.com/office/drawing/2014/main" val="3212538416"/>
                    </a:ext>
                  </a:extLst>
                </a:gridCol>
                <a:gridCol w="1411973">
                  <a:extLst>
                    <a:ext uri="{9D8B030D-6E8A-4147-A177-3AD203B41FA5}">
                      <a16:colId xmlns:a16="http://schemas.microsoft.com/office/drawing/2014/main" val="2306879488"/>
                    </a:ext>
                  </a:extLst>
                </a:gridCol>
                <a:gridCol w="1400143">
                  <a:extLst>
                    <a:ext uri="{9D8B030D-6E8A-4147-A177-3AD203B41FA5}">
                      <a16:colId xmlns:a16="http://schemas.microsoft.com/office/drawing/2014/main" val="3932959460"/>
                    </a:ext>
                  </a:extLst>
                </a:gridCol>
              </a:tblGrid>
              <a:tr h="691068">
                <a:tc>
                  <a:txBody>
                    <a:bodyPr/>
                    <a:lstStyle/>
                    <a:p>
                      <a:pPr marL="0" marR="0" indent="0" algn="ctr">
                        <a:spcBef>
                          <a:spcPts val="0"/>
                        </a:spcBef>
                        <a:spcAft>
                          <a:spcPts val="0"/>
                        </a:spcAft>
                      </a:pPr>
                      <a:r>
                        <a:rPr lang="en-IN" sz="1200" b="1" dirty="0">
                          <a:solidFill>
                            <a:schemeClr val="tx1"/>
                          </a:solidFill>
                          <a:effectLst/>
                          <a:latin typeface="Times New Roman"/>
                          <a:ea typeface="Calibri"/>
                        </a:rPr>
                        <a:t>Impact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sz="1200" b="1">
                          <a:solidFill>
                            <a:schemeClr val="tx1"/>
                          </a:solidFill>
                          <a:effectLst/>
                          <a:latin typeface="Times New Roman"/>
                          <a:ea typeface="Calibri"/>
                        </a:rPr>
                        <a:t>GFRP Score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a:spcBef>
                          <a:spcPts val="0"/>
                        </a:spcBef>
                        <a:spcAft>
                          <a:spcPts val="0"/>
                        </a:spcAft>
                      </a:pPr>
                      <a:r>
                        <a:rPr lang="en-IN" sz="1200" b="1">
                          <a:solidFill>
                            <a:schemeClr val="tx1"/>
                          </a:solidFill>
                          <a:effectLst/>
                          <a:latin typeface="Times New Roman"/>
                          <a:ea typeface="Calibri"/>
                        </a:rPr>
                        <a:t>CFRP Score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9950991"/>
                  </a:ext>
                </a:extLst>
              </a:tr>
              <a:tr h="854933">
                <a:tc>
                  <a:txBody>
                    <a:bodyPr/>
                    <a:lstStyle/>
                    <a:p>
                      <a:pPr marL="0" marR="0" indent="457200" algn="ctr">
                        <a:spcBef>
                          <a:spcPts val="0"/>
                        </a:spcBef>
                        <a:spcAft>
                          <a:spcPts val="0"/>
                        </a:spcAft>
                      </a:pPr>
                      <a:r>
                        <a:rPr lang="en-IN" sz="1200" b="0" dirty="0">
                          <a:solidFill>
                            <a:schemeClr val="tx1"/>
                          </a:solidFill>
                          <a:effectLst/>
                          <a:latin typeface="Times New Roman"/>
                          <a:ea typeface="Calibri"/>
                        </a:rPr>
                        <a:t>Positive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dirty="0">
                          <a:solidFill>
                            <a:schemeClr val="tx1"/>
                          </a:solidFill>
                          <a:effectLst/>
                          <a:latin typeface="Times New Roman"/>
                          <a:ea typeface="Calibri"/>
                        </a:rPr>
                        <a:t>53.00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a:solidFill>
                            <a:schemeClr val="tx1"/>
                          </a:solidFill>
                          <a:effectLst/>
                          <a:latin typeface="Times New Roman"/>
                          <a:ea typeface="Calibri"/>
                        </a:rPr>
                        <a:t>62.00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985692"/>
                  </a:ext>
                </a:extLst>
              </a:tr>
              <a:tr h="854933">
                <a:tc>
                  <a:txBody>
                    <a:bodyPr/>
                    <a:lstStyle/>
                    <a:p>
                      <a:pPr marL="0" marR="0" indent="457200" algn="ctr">
                        <a:spcBef>
                          <a:spcPts val="0"/>
                        </a:spcBef>
                        <a:spcAft>
                          <a:spcPts val="0"/>
                        </a:spcAft>
                      </a:pPr>
                      <a:r>
                        <a:rPr lang="en-IN" sz="1200" b="0" dirty="0">
                          <a:solidFill>
                            <a:schemeClr val="tx1"/>
                          </a:solidFill>
                          <a:effectLst/>
                          <a:latin typeface="Times New Roman"/>
                          <a:ea typeface="Calibri"/>
                        </a:rPr>
                        <a:t>Negative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dirty="0">
                          <a:solidFill>
                            <a:schemeClr val="tx1"/>
                          </a:solidFill>
                          <a:effectLst/>
                          <a:latin typeface="Times New Roman"/>
                          <a:ea typeface="Calibri"/>
                        </a:rPr>
                        <a:t>22.00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dirty="0">
                          <a:solidFill>
                            <a:schemeClr val="tx1"/>
                          </a:solidFill>
                          <a:effectLst/>
                          <a:latin typeface="Times New Roman"/>
                          <a:ea typeface="Calibri"/>
                        </a:rPr>
                        <a:t>16.00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9425123"/>
                  </a:ext>
                </a:extLst>
              </a:tr>
              <a:tr h="854933">
                <a:tc>
                  <a:txBody>
                    <a:bodyPr/>
                    <a:lstStyle/>
                    <a:p>
                      <a:pPr marL="0" marR="0" indent="457200" algn="ctr">
                        <a:spcBef>
                          <a:spcPts val="0"/>
                        </a:spcBef>
                        <a:spcAft>
                          <a:spcPts val="0"/>
                        </a:spcAft>
                      </a:pPr>
                      <a:r>
                        <a:rPr lang="en-IN" sz="1200" b="0">
                          <a:solidFill>
                            <a:schemeClr val="tx1"/>
                          </a:solidFill>
                          <a:effectLst/>
                          <a:latin typeface="Times New Roman"/>
                          <a:ea typeface="Calibri"/>
                        </a:rPr>
                        <a:t>Net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dirty="0">
                          <a:solidFill>
                            <a:schemeClr val="tx1"/>
                          </a:solidFill>
                          <a:effectLst/>
                          <a:latin typeface="Times New Roman"/>
                          <a:ea typeface="Calibri"/>
                        </a:rPr>
                        <a:t>31.00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457200" algn="ctr">
                        <a:spcBef>
                          <a:spcPts val="0"/>
                        </a:spcBef>
                        <a:spcAft>
                          <a:spcPts val="0"/>
                        </a:spcAft>
                      </a:pPr>
                      <a:r>
                        <a:rPr lang="en-IN" sz="1200" b="0" dirty="0">
                          <a:solidFill>
                            <a:schemeClr val="tx1"/>
                          </a:solidFill>
                          <a:effectLst/>
                          <a:latin typeface="Times New Roman"/>
                          <a:ea typeface="Calibri"/>
                        </a:rPr>
                        <a:t>46.00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047025"/>
                  </a:ext>
                </a:extLst>
              </a:tr>
            </a:tbl>
          </a:graphicData>
        </a:graphic>
      </p:graphicFrame>
      <p:sp>
        <p:nvSpPr>
          <p:cNvPr id="6" name="TextBox 5">
            <a:extLst>
              <a:ext uri="{FF2B5EF4-FFF2-40B4-BE49-F238E27FC236}">
                <a16:creationId xmlns:a16="http://schemas.microsoft.com/office/drawing/2014/main" id="{BE4715FE-81C0-21B2-564E-38C5395244BF}"/>
              </a:ext>
            </a:extLst>
          </p:cNvPr>
          <p:cNvSpPr txBox="1"/>
          <p:nvPr/>
        </p:nvSpPr>
        <p:spPr>
          <a:xfrm>
            <a:off x="7356039" y="2252855"/>
            <a:ext cx="399776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IN" sz="1500" i="1" kern="1200" dirty="0">
                <a:solidFill>
                  <a:srgbClr val="002060"/>
                </a:solidFill>
                <a:latin typeface="+mn-lt"/>
                <a:ea typeface="+mn-ea"/>
                <a:cs typeface="+mn-cs"/>
              </a:rPr>
              <a:t>Table 2 : Total Sustainability Scores</a:t>
            </a:r>
            <a:endParaRPr lang="en-IN" sz="1500" i="1" kern="1200" dirty="0">
              <a:solidFill>
                <a:srgbClr val="002060"/>
              </a:solidFill>
              <a:latin typeface="+mn-lt"/>
              <a:ea typeface="Calibri"/>
              <a:cs typeface="Calibri"/>
            </a:endParaRPr>
          </a:p>
        </p:txBody>
      </p:sp>
    </p:spTree>
    <p:extLst>
      <p:ext uri="{BB962C8B-B14F-4D97-AF65-F5344CB8AC3E}">
        <p14:creationId xmlns:p14="http://schemas.microsoft.com/office/powerpoint/2010/main" val="215981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1614</Words>
  <Application>Microsoft Office PowerPoint</Application>
  <PresentationFormat>Widescreen</PresentationFormat>
  <Paragraphs>287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Cavolini</vt:lpstr>
      <vt:lpstr>Times New Roman</vt:lpstr>
      <vt:lpstr>Office Theme</vt:lpstr>
      <vt:lpstr>PowerPoint Presentation</vt:lpstr>
      <vt:lpstr>Contents</vt:lpstr>
      <vt:lpstr>LCA Review at a glance</vt:lpstr>
      <vt:lpstr>Introduction</vt:lpstr>
      <vt:lpstr>PowerPoint Presentation</vt:lpstr>
      <vt:lpstr>Goals for Sustainability assessment  </vt:lpstr>
      <vt:lpstr>Methodology for Sustainability Assessment </vt:lpstr>
      <vt:lpstr>For example..</vt:lpstr>
      <vt:lpstr>Assessment of Total Sustainability Scores</vt:lpstr>
      <vt:lpstr>PowerPoint Presentation</vt:lpstr>
      <vt:lpstr>Impact wise ordering</vt:lpstr>
      <vt:lpstr>Ordered Table for SDG Scores</vt:lpstr>
      <vt:lpstr>Positive and Negative Scores for GFRP and CFRP</vt:lpstr>
      <vt:lpstr>Possible Recommendations</vt:lpstr>
      <vt:lpstr>Novelty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Shovan Jana</dc:creator>
  <cp:lastModifiedBy>Shovan Jana</cp:lastModifiedBy>
  <cp:revision>2</cp:revision>
  <dcterms:created xsi:type="dcterms:W3CDTF">2023-11-24T08:00:47Z</dcterms:created>
  <dcterms:modified xsi:type="dcterms:W3CDTF">2023-11-25T03:27:00Z</dcterms:modified>
</cp:coreProperties>
</file>