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70" r:id="rId3"/>
    <p:sldId id="260" r:id="rId4"/>
    <p:sldId id="280" r:id="rId5"/>
    <p:sldId id="281" r:id="rId6"/>
    <p:sldId id="272" r:id="rId7"/>
    <p:sldId id="282" r:id="rId8"/>
    <p:sldId id="279" r:id="rId9"/>
    <p:sldId id="265" r:id="rId10"/>
    <p:sldId id="278" r:id="rId11"/>
    <p:sldId id="277" r:id="rId12"/>
    <p:sldId id="27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1C009-702A-48AE-8721-9ECCD375E316}" v="295" dt="2024-05-01T01:31:18.776"/>
    <p1510:client id="{834FB349-4759-4B68-8FD9-C018A5FF06B7}" v="104" dt="2024-04-30T16:30:17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van Jana" userId="109e3f7fb2dd0b7d" providerId="LiveId" clId="{0E21C009-702A-48AE-8721-9ECCD375E316}"/>
    <pc:docChg chg="undo redo custSel addSld delSld modSld sldOrd delMainMaster modMainMaster">
      <pc:chgData name="Shovan Jana" userId="109e3f7fb2dd0b7d" providerId="LiveId" clId="{0E21C009-702A-48AE-8721-9ECCD375E316}" dt="2024-05-01T04:50:19.863" v="3903" actId="14100"/>
      <pc:docMkLst>
        <pc:docMk/>
      </pc:docMkLst>
      <pc:sldChg chg="new del">
        <pc:chgData name="Shovan Jana" userId="109e3f7fb2dd0b7d" providerId="LiveId" clId="{0E21C009-702A-48AE-8721-9ECCD375E316}" dt="2024-04-30T15:53:24.801" v="24" actId="47"/>
        <pc:sldMkLst>
          <pc:docMk/>
          <pc:sldMk cId="450254062" sldId="256"/>
        </pc:sldMkLst>
      </pc:sldChg>
      <pc:sldChg chg="new del">
        <pc:chgData name="Shovan Jana" userId="109e3f7fb2dd0b7d" providerId="LiveId" clId="{0E21C009-702A-48AE-8721-9ECCD375E316}" dt="2024-04-30T15:51:43.739" v="4" actId="47"/>
        <pc:sldMkLst>
          <pc:docMk/>
          <pc:sldMk cId="3520100407" sldId="256"/>
        </pc:sldMkLst>
      </pc:sldChg>
      <pc:sldChg chg="addSp delSp modSp add del mod">
        <pc:chgData name="Shovan Jana" userId="109e3f7fb2dd0b7d" providerId="LiveId" clId="{0E21C009-702A-48AE-8721-9ECCD375E316}" dt="2024-04-30T22:38:20.953" v="801" actId="1076"/>
        <pc:sldMkLst>
          <pc:docMk/>
          <pc:sldMk cId="3553044140" sldId="260"/>
        </pc:sldMkLst>
        <pc:spChg chg="mod">
          <ac:chgData name="Shovan Jana" userId="109e3f7fb2dd0b7d" providerId="LiveId" clId="{0E21C009-702A-48AE-8721-9ECCD375E316}" dt="2024-04-30T15:55:15.431" v="53" actId="20577"/>
          <ac:spMkLst>
            <pc:docMk/>
            <pc:sldMk cId="3553044140" sldId="260"/>
            <ac:spMk id="2" creationId="{BDD25369-EC2F-28D1-37F2-352179196407}"/>
          </ac:spMkLst>
        </pc:spChg>
        <pc:spChg chg="add del mod">
          <ac:chgData name="Shovan Jana" userId="109e3f7fb2dd0b7d" providerId="LiveId" clId="{0E21C009-702A-48AE-8721-9ECCD375E316}" dt="2024-04-30T21:33:47.761" v="216" actId="478"/>
          <ac:spMkLst>
            <pc:docMk/>
            <pc:sldMk cId="3553044140" sldId="260"/>
            <ac:spMk id="4" creationId="{4631E181-F2C7-2653-FBB1-C42DC675B7C2}"/>
          </ac:spMkLst>
        </pc:spChg>
        <pc:spChg chg="del mod">
          <ac:chgData name="Shovan Jana" userId="109e3f7fb2dd0b7d" providerId="LiveId" clId="{0E21C009-702A-48AE-8721-9ECCD375E316}" dt="2024-04-30T21:33:33.427" v="209" actId="478"/>
          <ac:spMkLst>
            <pc:docMk/>
            <pc:sldMk cId="3553044140" sldId="260"/>
            <ac:spMk id="6" creationId="{37532439-2E2A-A008-8AB3-89C361F7FF03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553044140" sldId="260"/>
            <ac:spMk id="7" creationId="{24880CAB-73AE-9F9B-AF3D-41F712BAD8F3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553044140" sldId="260"/>
            <ac:spMk id="8" creationId="{13300BF7-EB2C-47CA-CF25-6A4B8F778887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553044140" sldId="260"/>
            <ac:spMk id="9" creationId="{F949F1EF-BAC8-B990-60D8-3DAF4A6571CC}"/>
          </ac:spMkLst>
        </pc:spChg>
        <pc:spChg chg="add mod">
          <ac:chgData name="Shovan Jana" userId="109e3f7fb2dd0b7d" providerId="LiveId" clId="{0E21C009-702A-48AE-8721-9ECCD375E316}" dt="2024-04-30T21:33:43.081" v="213"/>
          <ac:spMkLst>
            <pc:docMk/>
            <pc:sldMk cId="3553044140" sldId="260"/>
            <ac:spMk id="10" creationId="{37532439-2E2A-A008-8AB3-89C361F7FF03}"/>
          </ac:spMkLst>
        </pc:spChg>
        <pc:spChg chg="add mod">
          <ac:chgData name="Shovan Jana" userId="109e3f7fb2dd0b7d" providerId="LiveId" clId="{0E21C009-702A-48AE-8721-9ECCD375E316}" dt="2024-04-30T22:32:23.212" v="782" actId="14100"/>
          <ac:spMkLst>
            <pc:docMk/>
            <pc:sldMk cId="3553044140" sldId="260"/>
            <ac:spMk id="11" creationId="{37532439-2E2A-A008-8AB3-89C361F7FF03}"/>
          </ac:spMkLst>
        </pc:spChg>
        <pc:picChg chg="mod">
          <ac:chgData name="Shovan Jana" userId="109e3f7fb2dd0b7d" providerId="LiveId" clId="{0E21C009-702A-48AE-8721-9ECCD375E316}" dt="2024-04-30T22:38:20.953" v="801" actId="1076"/>
          <ac:picMkLst>
            <pc:docMk/>
            <pc:sldMk cId="3553044140" sldId="260"/>
            <ac:picMk id="5" creationId="{16A65E87-8F79-E844-B81C-504E924F29E3}"/>
          </ac:picMkLst>
        </pc:picChg>
      </pc:sldChg>
      <pc:sldChg chg="new del">
        <pc:chgData name="Shovan Jana" userId="109e3f7fb2dd0b7d" providerId="LiveId" clId="{0E21C009-702A-48AE-8721-9ECCD375E316}" dt="2024-04-30T15:52:37.327" v="12" actId="47"/>
        <pc:sldMkLst>
          <pc:docMk/>
          <pc:sldMk cId="2796891308" sldId="261"/>
        </pc:sldMkLst>
      </pc:sldChg>
      <pc:sldChg chg="addSp delSp modSp add del mod ord modClrScheme chgLayout">
        <pc:chgData name="Shovan Jana" userId="109e3f7fb2dd0b7d" providerId="LiveId" clId="{0E21C009-702A-48AE-8721-9ECCD375E316}" dt="2024-05-01T04:50:03.908" v="3899" actId="1076"/>
        <pc:sldMkLst>
          <pc:docMk/>
          <pc:sldMk cId="819419772" sldId="265"/>
        </pc:sldMkLst>
        <pc:spChg chg="add mod ord">
          <ac:chgData name="Shovan Jana" userId="109e3f7fb2dd0b7d" providerId="LiveId" clId="{0E21C009-702A-48AE-8721-9ECCD375E316}" dt="2024-05-01T04:50:03.908" v="3899" actId="1076"/>
          <ac:spMkLst>
            <pc:docMk/>
            <pc:sldMk cId="819419772" sldId="265"/>
            <ac:spMk id="2" creationId="{B478AB1F-36D0-ADC0-2B77-21DDE92DC532}"/>
          </ac:spMkLst>
        </pc:spChg>
        <pc:spChg chg="add del mod">
          <ac:chgData name="Shovan Jana" userId="109e3f7fb2dd0b7d" providerId="LiveId" clId="{0E21C009-702A-48AE-8721-9ECCD375E316}" dt="2024-05-01T00:31:24.551" v="2909" actId="478"/>
          <ac:spMkLst>
            <pc:docMk/>
            <pc:sldMk cId="819419772" sldId="265"/>
            <ac:spMk id="3" creationId="{A19DE458-93D1-2164-61DF-3C3DB3841788}"/>
          </ac:spMkLst>
        </pc:spChg>
        <pc:spChg chg="add mod">
          <ac:chgData name="Shovan Jana" userId="109e3f7fb2dd0b7d" providerId="LiveId" clId="{0E21C009-702A-48AE-8721-9ECCD375E316}" dt="2024-05-01T00:18:05.768" v="2752"/>
          <ac:spMkLst>
            <pc:docMk/>
            <pc:sldMk cId="819419772" sldId="265"/>
            <ac:spMk id="4" creationId="{6884015C-D81F-0001-FFEB-6539346A38F3}"/>
          </ac:spMkLst>
        </pc:spChg>
        <pc:spChg chg="add del mod ord">
          <ac:chgData name="Shovan Jana" userId="109e3f7fb2dd0b7d" providerId="LiveId" clId="{0E21C009-702A-48AE-8721-9ECCD375E316}" dt="2024-05-01T00:18:52.376" v="2762" actId="700"/>
          <ac:spMkLst>
            <pc:docMk/>
            <pc:sldMk cId="819419772" sldId="265"/>
            <ac:spMk id="5" creationId="{EB613A0B-DC6D-70CE-E8D5-EE7450D1F977}"/>
          </ac:spMkLst>
        </pc:spChg>
        <pc:spChg chg="add mod">
          <ac:chgData name="Shovan Jana" userId="109e3f7fb2dd0b7d" providerId="LiveId" clId="{0E21C009-702A-48AE-8721-9ECCD375E316}" dt="2024-05-01T01:25:21.181" v="3366" actId="14100"/>
          <ac:spMkLst>
            <pc:docMk/>
            <pc:sldMk cId="819419772" sldId="265"/>
            <ac:spMk id="6" creationId="{B52803E1-F631-BF8C-380C-0520F513E7D4}"/>
          </ac:spMkLst>
        </pc:spChg>
        <pc:spChg chg="add">
          <ac:chgData name="Shovan Jana" userId="109e3f7fb2dd0b7d" providerId="LiveId" clId="{0E21C009-702A-48AE-8721-9ECCD375E316}" dt="2024-05-01T00:32:29.293" v="2950"/>
          <ac:spMkLst>
            <pc:docMk/>
            <pc:sldMk cId="819419772" sldId="265"/>
            <ac:spMk id="7" creationId="{158534A4-4A4C-066D-137B-3B0B55445F25}"/>
          </ac:spMkLst>
        </pc:spChg>
        <pc:spChg chg="mod ord">
          <ac:chgData name="Shovan Jana" userId="109e3f7fb2dd0b7d" providerId="LiveId" clId="{0E21C009-702A-48AE-8721-9ECCD375E316}" dt="2024-05-01T00:18:52.376" v="2762" actId="700"/>
          <ac:spMkLst>
            <pc:docMk/>
            <pc:sldMk cId="819419772" sldId="265"/>
            <ac:spMk id="8" creationId="{49000CF4-51EF-F98B-8CEB-AA3B46321E56}"/>
          </ac:spMkLst>
        </pc:spChg>
        <pc:spChg chg="mod ord">
          <ac:chgData name="Shovan Jana" userId="109e3f7fb2dd0b7d" providerId="LiveId" clId="{0E21C009-702A-48AE-8721-9ECCD375E316}" dt="2024-05-01T00:18:52.376" v="2762" actId="700"/>
          <ac:spMkLst>
            <pc:docMk/>
            <pc:sldMk cId="819419772" sldId="265"/>
            <ac:spMk id="9" creationId="{FF014A83-3BE7-94A2-DA90-B88244870945}"/>
          </ac:spMkLst>
        </pc:spChg>
        <pc:spChg chg="mod ord">
          <ac:chgData name="Shovan Jana" userId="109e3f7fb2dd0b7d" providerId="LiveId" clId="{0E21C009-702A-48AE-8721-9ECCD375E316}" dt="2024-05-01T00:18:52.376" v="2762" actId="700"/>
          <ac:spMkLst>
            <pc:docMk/>
            <pc:sldMk cId="819419772" sldId="265"/>
            <ac:spMk id="10" creationId="{168FC418-EB30-9D0D-3685-F36825939BD5}"/>
          </ac:spMkLst>
        </pc:spChg>
        <pc:spChg chg="mod ord">
          <ac:chgData name="Shovan Jana" userId="109e3f7fb2dd0b7d" providerId="LiveId" clId="{0E21C009-702A-48AE-8721-9ECCD375E316}" dt="2024-05-01T01:51:07.175" v="3876" actId="207"/>
          <ac:spMkLst>
            <pc:docMk/>
            <pc:sldMk cId="819419772" sldId="265"/>
            <ac:spMk id="11" creationId="{E2D77852-DE71-5F4D-CD39-B7E33A52B91A}"/>
          </ac:spMkLst>
        </pc:spChg>
        <pc:spChg chg="add">
          <ac:chgData name="Shovan Jana" userId="109e3f7fb2dd0b7d" providerId="LiveId" clId="{0E21C009-702A-48AE-8721-9ECCD375E316}" dt="2024-05-01T01:17:43.009" v="3176"/>
          <ac:spMkLst>
            <pc:docMk/>
            <pc:sldMk cId="819419772" sldId="265"/>
            <ac:spMk id="12" creationId="{59371A79-8395-830B-DA0D-DCD4CF50B7F5}"/>
          </ac:spMkLst>
        </pc:spChg>
        <pc:spChg chg="add">
          <ac:chgData name="Shovan Jana" userId="109e3f7fb2dd0b7d" providerId="LiveId" clId="{0E21C009-702A-48AE-8721-9ECCD375E316}" dt="2024-05-01T01:20:56.702" v="3301"/>
          <ac:spMkLst>
            <pc:docMk/>
            <pc:sldMk cId="819419772" sldId="265"/>
            <ac:spMk id="13" creationId="{36E22449-4853-8A30-2F27-61A5AE7F80FE}"/>
          </ac:spMkLst>
        </pc:spChg>
        <pc:spChg chg="add">
          <ac:chgData name="Shovan Jana" userId="109e3f7fb2dd0b7d" providerId="LiveId" clId="{0E21C009-702A-48AE-8721-9ECCD375E316}" dt="2024-05-01T01:21:14.023" v="3306"/>
          <ac:spMkLst>
            <pc:docMk/>
            <pc:sldMk cId="819419772" sldId="265"/>
            <ac:spMk id="14" creationId="{7AA2C30E-91E5-B833-2EE0-009252F25A62}"/>
          </ac:spMkLst>
        </pc:spChg>
        <pc:spChg chg="add">
          <ac:chgData name="Shovan Jana" userId="109e3f7fb2dd0b7d" providerId="LiveId" clId="{0E21C009-702A-48AE-8721-9ECCD375E316}" dt="2024-05-01T01:21:38.055" v="3310"/>
          <ac:spMkLst>
            <pc:docMk/>
            <pc:sldMk cId="819419772" sldId="265"/>
            <ac:spMk id="15" creationId="{A7571B25-2CDE-EAA9-7FF6-EDE0D14DBDD1}"/>
          </ac:spMkLst>
        </pc:spChg>
        <pc:spChg chg="add">
          <ac:chgData name="Shovan Jana" userId="109e3f7fb2dd0b7d" providerId="LiveId" clId="{0E21C009-702A-48AE-8721-9ECCD375E316}" dt="2024-05-01T01:22:02.589" v="3313"/>
          <ac:spMkLst>
            <pc:docMk/>
            <pc:sldMk cId="819419772" sldId="265"/>
            <ac:spMk id="16" creationId="{01BA880A-20AD-54B5-32C2-A90B4DCCEF79}"/>
          </ac:spMkLst>
        </pc:spChg>
        <pc:spChg chg="add">
          <ac:chgData name="Shovan Jana" userId="109e3f7fb2dd0b7d" providerId="LiveId" clId="{0E21C009-702A-48AE-8721-9ECCD375E316}" dt="2024-05-01T01:22:32.289" v="3317"/>
          <ac:spMkLst>
            <pc:docMk/>
            <pc:sldMk cId="819419772" sldId="265"/>
            <ac:spMk id="17" creationId="{4418FB5D-63A7-BCB4-FEB5-4A7BCE24209F}"/>
          </ac:spMkLst>
        </pc:spChg>
        <pc:spChg chg="add">
          <ac:chgData name="Shovan Jana" userId="109e3f7fb2dd0b7d" providerId="LiveId" clId="{0E21C009-702A-48AE-8721-9ECCD375E316}" dt="2024-05-01T01:22:48.272" v="3320"/>
          <ac:spMkLst>
            <pc:docMk/>
            <pc:sldMk cId="819419772" sldId="265"/>
            <ac:spMk id="18" creationId="{157C10EE-3AA9-42BF-F152-4705AAD12543}"/>
          </ac:spMkLst>
        </pc:spChg>
        <pc:picChg chg="del mod">
          <ac:chgData name="Shovan Jana" userId="109e3f7fb2dd0b7d" providerId="LiveId" clId="{0E21C009-702A-48AE-8721-9ECCD375E316}" dt="2024-05-01T01:24:54.534" v="3355" actId="478"/>
          <ac:picMkLst>
            <pc:docMk/>
            <pc:sldMk cId="819419772" sldId="265"/>
            <ac:picMk id="2078" creationId="{E12970FB-3B44-9FFC-9733-D1B367CB4FD8}"/>
          </ac:picMkLst>
        </pc:picChg>
        <pc:picChg chg="add mod">
          <ac:chgData name="Shovan Jana" userId="109e3f7fb2dd0b7d" providerId="LiveId" clId="{0E21C009-702A-48AE-8721-9ECCD375E316}" dt="2024-05-01T01:25:36.299" v="3368" actId="14100"/>
          <ac:picMkLst>
            <pc:docMk/>
            <pc:sldMk cId="819419772" sldId="265"/>
            <ac:picMk id="3082" creationId="{3C80BFD0-1CFC-4CCB-CD15-0E4F19FA2BC8}"/>
          </ac:picMkLst>
        </pc:picChg>
      </pc:sldChg>
      <pc:sldChg chg="add del ord setBg">
        <pc:chgData name="Shovan Jana" userId="109e3f7fb2dd0b7d" providerId="LiveId" clId="{0E21C009-702A-48AE-8721-9ECCD375E316}" dt="2024-04-30T15:52:47.937" v="17"/>
        <pc:sldMkLst>
          <pc:docMk/>
          <pc:sldMk cId="2347071610" sldId="270"/>
        </pc:sldMkLst>
      </pc:sldChg>
      <pc:sldChg chg="add del setBg">
        <pc:chgData name="Shovan Jana" userId="109e3f7fb2dd0b7d" providerId="LiveId" clId="{0E21C009-702A-48AE-8721-9ECCD375E316}" dt="2024-04-30T15:53:14.527" v="23"/>
        <pc:sldMkLst>
          <pc:docMk/>
          <pc:sldMk cId="4290417339" sldId="270"/>
        </pc:sldMkLst>
      </pc:sldChg>
      <pc:sldChg chg="addSp modSp new add del mod chgLayout">
        <pc:chgData name="Shovan Jana" userId="109e3f7fb2dd0b7d" providerId="LiveId" clId="{0E21C009-702A-48AE-8721-9ECCD375E316}" dt="2024-04-30T21:59:08.648" v="662" actId="47"/>
        <pc:sldMkLst>
          <pc:docMk/>
          <pc:sldMk cId="559419434" sldId="271"/>
        </pc:sldMkLst>
        <pc:spChg chg="mod ord">
          <ac:chgData name="Shovan Jana" userId="109e3f7fb2dd0b7d" providerId="LiveId" clId="{0E21C009-702A-48AE-8721-9ECCD375E316}" dt="2024-04-30T21:52:46.584" v="531" actId="21"/>
          <ac:spMkLst>
            <pc:docMk/>
            <pc:sldMk cId="559419434" sldId="271"/>
            <ac:spMk id="2" creationId="{7C49BF9F-0BBF-13AC-29A4-7470D5BA1673}"/>
          </ac:spMkLst>
        </pc:spChg>
        <pc:spChg chg="mod ord">
          <ac:chgData name="Shovan Jana" userId="109e3f7fb2dd0b7d" providerId="LiveId" clId="{0E21C009-702A-48AE-8721-9ECCD375E316}" dt="2024-04-30T21:52:58.828" v="537" actId="21"/>
          <ac:spMkLst>
            <pc:docMk/>
            <pc:sldMk cId="559419434" sldId="271"/>
            <ac:spMk id="3" creationId="{11A42136-149B-807B-4358-3BF9B0543226}"/>
          </ac:spMkLst>
        </pc:spChg>
        <pc:spChg chg="mod ord">
          <ac:chgData name="Shovan Jana" userId="109e3f7fb2dd0b7d" providerId="LiveId" clId="{0E21C009-702A-48AE-8721-9ECCD375E316}" dt="2024-04-30T21:51:29.688" v="509" actId="700"/>
          <ac:spMkLst>
            <pc:docMk/>
            <pc:sldMk cId="559419434" sldId="271"/>
            <ac:spMk id="4" creationId="{F6E8A6AE-68F1-0556-7D28-F3D3D3669960}"/>
          </ac:spMkLst>
        </pc:spChg>
        <pc:spChg chg="mod ord">
          <ac:chgData name="Shovan Jana" userId="109e3f7fb2dd0b7d" providerId="LiveId" clId="{0E21C009-702A-48AE-8721-9ECCD375E316}" dt="2024-04-30T21:51:29.688" v="509" actId="700"/>
          <ac:spMkLst>
            <pc:docMk/>
            <pc:sldMk cId="559419434" sldId="271"/>
            <ac:spMk id="5" creationId="{6ADC0593-0603-0A39-8D87-1D61163B068B}"/>
          </ac:spMkLst>
        </pc:spChg>
        <pc:spChg chg="mod ord">
          <ac:chgData name="Shovan Jana" userId="109e3f7fb2dd0b7d" providerId="LiveId" clId="{0E21C009-702A-48AE-8721-9ECCD375E316}" dt="2024-04-30T21:51:29.688" v="509" actId="700"/>
          <ac:spMkLst>
            <pc:docMk/>
            <pc:sldMk cId="559419434" sldId="271"/>
            <ac:spMk id="6" creationId="{29642991-8FF4-4185-D656-DF5A1A4DD622}"/>
          </ac:spMkLst>
        </pc:spChg>
        <pc:spChg chg="add mod">
          <ac:chgData name="Shovan Jana" userId="109e3f7fb2dd0b7d" providerId="LiveId" clId="{0E21C009-702A-48AE-8721-9ECCD375E316}" dt="2024-04-30T21:53:50.912" v="567" actId="27636"/>
          <ac:spMkLst>
            <pc:docMk/>
            <pc:sldMk cId="559419434" sldId="271"/>
            <ac:spMk id="7" creationId="{7073273B-56DB-FAC5-E7C8-D4458F2954F8}"/>
          </ac:spMkLst>
        </pc:spChg>
      </pc:sldChg>
      <pc:sldChg chg="new del">
        <pc:chgData name="Shovan Jana" userId="109e3f7fb2dd0b7d" providerId="LiveId" clId="{0E21C009-702A-48AE-8721-9ECCD375E316}" dt="2024-04-30T15:51:57.460" v="6" actId="47"/>
        <pc:sldMkLst>
          <pc:docMk/>
          <pc:sldMk cId="4060403416" sldId="271"/>
        </pc:sldMkLst>
      </pc:sldChg>
      <pc:sldChg chg="addSp delSp modSp new add del mod ord">
        <pc:chgData name="Shovan Jana" userId="109e3f7fb2dd0b7d" providerId="LiveId" clId="{0E21C009-702A-48AE-8721-9ECCD375E316}" dt="2024-05-01T01:48:52.229" v="3870" actId="207"/>
        <pc:sldMkLst>
          <pc:docMk/>
          <pc:sldMk cId="3266158069" sldId="272"/>
        </pc:sldMkLst>
        <pc:spChg chg="mod">
          <ac:chgData name="Shovan Jana" userId="109e3f7fb2dd0b7d" providerId="LiveId" clId="{0E21C009-702A-48AE-8721-9ECCD375E316}" dt="2024-04-30T22:30:24.728" v="769"/>
          <ac:spMkLst>
            <pc:docMk/>
            <pc:sldMk cId="3266158069" sldId="272"/>
            <ac:spMk id="2" creationId="{63F950C9-2A05-53D9-0D13-524FD4DAC901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266158069" sldId="272"/>
            <ac:spMk id="4" creationId="{382B4953-606C-0F50-FB4C-DC2586504705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266158069" sldId="272"/>
            <ac:spMk id="5" creationId="{04856C6B-5119-20FD-77EC-83775768C3E5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266158069" sldId="272"/>
            <ac:spMk id="6" creationId="{23BEED27-770D-15EB-D7E3-17E630B7E32E}"/>
          </ac:spMkLst>
        </pc:spChg>
        <pc:spChg chg="mod">
          <ac:chgData name="Shovan Jana" userId="109e3f7fb2dd0b7d" providerId="LiveId" clId="{0E21C009-702A-48AE-8721-9ECCD375E316}" dt="2024-05-01T01:48:52.229" v="3870" actId="207"/>
          <ac:spMkLst>
            <pc:docMk/>
            <pc:sldMk cId="3266158069" sldId="272"/>
            <ac:spMk id="10" creationId="{974EDD6F-5889-FB44-1610-982476B593F7}"/>
          </ac:spMkLst>
        </pc:spChg>
        <pc:spChg chg="del mod">
          <ac:chgData name="Shovan Jana" userId="109e3f7fb2dd0b7d" providerId="LiveId" clId="{0E21C009-702A-48AE-8721-9ECCD375E316}" dt="2024-04-30T22:02:43.023" v="708" actId="21"/>
          <ac:spMkLst>
            <pc:docMk/>
            <pc:sldMk cId="3266158069" sldId="272"/>
            <ac:spMk id="31" creationId="{2839F622-3FE7-7918-E3DD-8E5E81AF229A}"/>
          </ac:spMkLst>
        </pc:spChg>
        <pc:picChg chg="add mod">
          <ac:chgData name="Shovan Jana" userId="109e3f7fb2dd0b7d" providerId="LiveId" clId="{0E21C009-702A-48AE-8721-9ECCD375E316}" dt="2024-04-30T22:25:07.989" v="747" actId="1076"/>
          <ac:picMkLst>
            <pc:docMk/>
            <pc:sldMk cId="3266158069" sldId="272"/>
            <ac:picMk id="7" creationId="{DC4004B3-2C40-8649-53B5-6377C6174D04}"/>
          </ac:picMkLst>
        </pc:picChg>
        <pc:picChg chg="mod">
          <ac:chgData name="Shovan Jana" userId="109e3f7fb2dd0b7d" providerId="LiveId" clId="{0E21C009-702A-48AE-8721-9ECCD375E316}" dt="2024-04-30T22:04:14.241" v="730" actId="14100"/>
          <ac:picMkLst>
            <pc:docMk/>
            <pc:sldMk cId="3266158069" sldId="272"/>
            <ac:picMk id="2070" creationId="{1D898F4B-8C13-ED8E-0BC2-565B2B842DEB}"/>
          </ac:picMkLst>
        </pc:picChg>
        <pc:picChg chg="mod">
          <ac:chgData name="Shovan Jana" userId="109e3f7fb2dd0b7d" providerId="LiveId" clId="{0E21C009-702A-48AE-8721-9ECCD375E316}" dt="2024-04-30T22:03:56.907" v="726" actId="1076"/>
          <ac:picMkLst>
            <pc:docMk/>
            <pc:sldMk cId="3266158069" sldId="272"/>
            <ac:picMk id="2072" creationId="{05E3A465-B068-898D-E66B-62C9E93B8FC2}"/>
          </ac:picMkLst>
        </pc:picChg>
        <pc:picChg chg="del mod">
          <ac:chgData name="Shovan Jana" userId="109e3f7fb2dd0b7d" providerId="LiveId" clId="{0E21C009-702A-48AE-8721-9ECCD375E316}" dt="2024-04-30T22:02:19.784" v="700" actId="21"/>
          <ac:picMkLst>
            <pc:docMk/>
            <pc:sldMk cId="3266158069" sldId="272"/>
            <ac:picMk id="6148" creationId="{09B72F48-7BE2-A0D9-5065-C23FC0146293}"/>
          </ac:picMkLst>
        </pc:picChg>
      </pc:sldChg>
      <pc:sldChg chg="new del">
        <pc:chgData name="Shovan Jana" userId="109e3f7fb2dd0b7d" providerId="LiveId" clId="{0E21C009-702A-48AE-8721-9ECCD375E316}" dt="2024-04-30T15:56:25.483" v="69" actId="680"/>
        <pc:sldMkLst>
          <pc:docMk/>
          <pc:sldMk cId="229928199" sldId="273"/>
        </pc:sldMkLst>
      </pc:sldChg>
      <pc:sldChg chg="addSp delSp modSp new del mod ord chgLayout">
        <pc:chgData name="Shovan Jana" userId="109e3f7fb2dd0b7d" providerId="LiveId" clId="{0E21C009-702A-48AE-8721-9ECCD375E316}" dt="2024-04-30T21:47:37.460" v="478" actId="47"/>
        <pc:sldMkLst>
          <pc:docMk/>
          <pc:sldMk cId="1171473961" sldId="273"/>
        </pc:sldMkLst>
        <pc:spChg chg="del mod ord">
          <ac:chgData name="Shovan Jana" userId="109e3f7fb2dd0b7d" providerId="LiveId" clId="{0E21C009-702A-48AE-8721-9ECCD375E316}" dt="2024-04-30T21:42:28.665" v="352" actId="21"/>
          <ac:spMkLst>
            <pc:docMk/>
            <pc:sldMk cId="1171473961" sldId="273"/>
            <ac:spMk id="2" creationId="{3A4F1677-9E25-EF85-29F5-AE54B6D37916}"/>
          </ac:spMkLst>
        </pc:spChg>
        <pc:spChg chg="mod ord">
          <ac:chgData name="Shovan Jana" userId="109e3f7fb2dd0b7d" providerId="LiveId" clId="{0E21C009-702A-48AE-8721-9ECCD375E316}" dt="2024-04-30T21:39:43.270" v="276" actId="21"/>
          <ac:spMkLst>
            <pc:docMk/>
            <pc:sldMk cId="1171473961" sldId="273"/>
            <ac:spMk id="3" creationId="{B54D6130-7E24-D493-281F-77A29F726D52}"/>
          </ac:spMkLst>
        </pc:spChg>
        <pc:spChg chg="mod ord">
          <ac:chgData name="Shovan Jana" userId="109e3f7fb2dd0b7d" providerId="LiveId" clId="{0E21C009-702A-48AE-8721-9ECCD375E316}" dt="2024-04-30T21:38:38.471" v="252" actId="700"/>
          <ac:spMkLst>
            <pc:docMk/>
            <pc:sldMk cId="1171473961" sldId="273"/>
            <ac:spMk id="4" creationId="{6A63B027-68E6-79B7-D14C-8C997ABCCE3B}"/>
          </ac:spMkLst>
        </pc:spChg>
        <pc:spChg chg="mod ord">
          <ac:chgData name="Shovan Jana" userId="109e3f7fb2dd0b7d" providerId="LiveId" clId="{0E21C009-702A-48AE-8721-9ECCD375E316}" dt="2024-04-30T21:38:38.471" v="252" actId="700"/>
          <ac:spMkLst>
            <pc:docMk/>
            <pc:sldMk cId="1171473961" sldId="273"/>
            <ac:spMk id="5" creationId="{47208C67-19CE-6CFF-5A75-70E757579097}"/>
          </ac:spMkLst>
        </pc:spChg>
        <pc:spChg chg="mod ord">
          <ac:chgData name="Shovan Jana" userId="109e3f7fb2dd0b7d" providerId="LiveId" clId="{0E21C009-702A-48AE-8721-9ECCD375E316}" dt="2024-04-30T21:38:38.471" v="252" actId="700"/>
          <ac:spMkLst>
            <pc:docMk/>
            <pc:sldMk cId="1171473961" sldId="273"/>
            <ac:spMk id="6" creationId="{8B5054D4-B253-65F1-9691-149F6757533B}"/>
          </ac:spMkLst>
        </pc:spChg>
        <pc:spChg chg="add del mod">
          <ac:chgData name="Shovan Jana" userId="109e3f7fb2dd0b7d" providerId="LiveId" clId="{0E21C009-702A-48AE-8721-9ECCD375E316}" dt="2024-04-30T21:42:28.665" v="352" actId="21"/>
          <ac:spMkLst>
            <pc:docMk/>
            <pc:sldMk cId="1171473961" sldId="273"/>
            <ac:spMk id="8" creationId="{5D743A1F-CE49-B718-D557-D929A611D13B}"/>
          </ac:spMkLst>
        </pc:spChg>
        <pc:spChg chg="add mod">
          <ac:chgData name="Shovan Jana" userId="109e3f7fb2dd0b7d" providerId="LiveId" clId="{0E21C009-702A-48AE-8721-9ECCD375E316}" dt="2024-04-30T21:42:28.665" v="352" actId="21"/>
          <ac:spMkLst>
            <pc:docMk/>
            <pc:sldMk cId="1171473961" sldId="273"/>
            <ac:spMk id="9" creationId="{F48A2296-608C-FECA-1E63-A75BC1D53F2E}"/>
          </ac:spMkLst>
        </pc:spChg>
        <pc:picChg chg="add del mod">
          <ac:chgData name="Shovan Jana" userId="109e3f7fb2dd0b7d" providerId="LiveId" clId="{0E21C009-702A-48AE-8721-9ECCD375E316}" dt="2024-04-30T21:42:28.665" v="352" actId="21"/>
          <ac:picMkLst>
            <pc:docMk/>
            <pc:sldMk cId="1171473961" sldId="273"/>
            <ac:picMk id="7" creationId="{66D31F26-33C5-6B59-2504-EFD2EC62AC2F}"/>
          </ac:picMkLst>
        </pc:picChg>
      </pc:sldChg>
      <pc:sldChg chg="addSp delSp modSp new add del mod modClrScheme chgLayout">
        <pc:chgData name="Shovan Jana" userId="109e3f7fb2dd0b7d" providerId="LiveId" clId="{0E21C009-702A-48AE-8721-9ECCD375E316}" dt="2024-05-01T01:55:05.895" v="3890" actId="20577"/>
        <pc:sldMkLst>
          <pc:docMk/>
          <pc:sldMk cId="1869952059" sldId="274"/>
        </pc:sldMkLst>
        <pc:spChg chg="mod ord">
          <ac:chgData name="Shovan Jana" userId="109e3f7fb2dd0b7d" providerId="LiveId" clId="{0E21C009-702A-48AE-8721-9ECCD375E316}" dt="2024-05-01T01:31:52.119" v="3506" actId="14100"/>
          <ac:spMkLst>
            <pc:docMk/>
            <pc:sldMk cId="1869952059" sldId="274"/>
            <ac:spMk id="2" creationId="{2B921BD7-80C5-0FB8-239E-1335CC57472B}"/>
          </ac:spMkLst>
        </pc:spChg>
        <pc:spChg chg="del mod">
          <ac:chgData name="Shovan Jana" userId="109e3f7fb2dd0b7d" providerId="LiveId" clId="{0E21C009-702A-48AE-8721-9ECCD375E316}" dt="2024-05-01T01:16:03.628" v="3155" actId="478"/>
          <ac:spMkLst>
            <pc:docMk/>
            <pc:sldMk cId="1869952059" sldId="274"/>
            <ac:spMk id="3" creationId="{4BCABF9D-4207-762F-BFFF-3A532A302D55}"/>
          </ac:spMkLst>
        </pc:spChg>
        <pc:spChg chg="mod ord">
          <ac:chgData name="Shovan Jana" userId="109e3f7fb2dd0b7d" providerId="LiveId" clId="{0E21C009-702A-48AE-8721-9ECCD375E316}" dt="2024-05-01T01:27:52.288" v="3387" actId="700"/>
          <ac:spMkLst>
            <pc:docMk/>
            <pc:sldMk cId="1869952059" sldId="274"/>
            <ac:spMk id="4" creationId="{85C63DB2-581E-D822-13FC-B8DCF13C00A5}"/>
          </ac:spMkLst>
        </pc:spChg>
        <pc:spChg chg="mod ord">
          <ac:chgData name="Shovan Jana" userId="109e3f7fb2dd0b7d" providerId="LiveId" clId="{0E21C009-702A-48AE-8721-9ECCD375E316}" dt="2024-05-01T01:27:52.288" v="3387" actId="700"/>
          <ac:spMkLst>
            <pc:docMk/>
            <pc:sldMk cId="1869952059" sldId="274"/>
            <ac:spMk id="5" creationId="{D0E2EDCC-BA13-42A1-2EB4-791DB2046DB2}"/>
          </ac:spMkLst>
        </pc:spChg>
        <pc:spChg chg="mod ord">
          <ac:chgData name="Shovan Jana" userId="109e3f7fb2dd0b7d" providerId="LiveId" clId="{0E21C009-702A-48AE-8721-9ECCD375E316}" dt="2024-05-01T01:27:52.288" v="3387" actId="700"/>
          <ac:spMkLst>
            <pc:docMk/>
            <pc:sldMk cId="1869952059" sldId="274"/>
            <ac:spMk id="6" creationId="{2590EFC7-ED24-0A0C-57EE-AE3DD93149A5}"/>
          </ac:spMkLst>
        </pc:spChg>
        <pc:spChg chg="add del mod">
          <ac:chgData name="Shovan Jana" userId="109e3f7fb2dd0b7d" providerId="LiveId" clId="{0E21C009-702A-48AE-8721-9ECCD375E316}" dt="2024-05-01T01:28:02.153" v="3392" actId="478"/>
          <ac:spMkLst>
            <pc:docMk/>
            <pc:sldMk cId="1869952059" sldId="274"/>
            <ac:spMk id="7" creationId="{69164FA7-4AAC-6EDC-A825-A1C1FD264B32}"/>
          </ac:spMkLst>
        </pc:spChg>
        <pc:spChg chg="add mod ord">
          <ac:chgData name="Shovan Jana" userId="109e3f7fb2dd0b7d" providerId="LiveId" clId="{0E21C009-702A-48AE-8721-9ECCD375E316}" dt="2024-05-01T01:37:40.822" v="3708" actId="27636"/>
          <ac:spMkLst>
            <pc:docMk/>
            <pc:sldMk cId="1869952059" sldId="274"/>
            <ac:spMk id="9" creationId="{FBA2B7C7-2B1E-0768-9293-C27D32633D0D}"/>
          </ac:spMkLst>
        </pc:spChg>
        <pc:spChg chg="add del mod ord">
          <ac:chgData name="Shovan Jana" userId="109e3f7fb2dd0b7d" providerId="LiveId" clId="{0E21C009-702A-48AE-8721-9ECCD375E316}" dt="2024-05-01T01:27:34.211" v="3386" actId="700"/>
          <ac:spMkLst>
            <pc:docMk/>
            <pc:sldMk cId="1869952059" sldId="274"/>
            <ac:spMk id="10" creationId="{C4AEC6DF-8CE7-2359-B0C0-C22F5DF6FFFC}"/>
          </ac:spMkLst>
        </pc:spChg>
        <pc:spChg chg="add del mod ord">
          <ac:chgData name="Shovan Jana" userId="109e3f7fb2dd0b7d" providerId="LiveId" clId="{0E21C009-702A-48AE-8721-9ECCD375E316}" dt="2024-05-01T01:27:34.211" v="3386" actId="700"/>
          <ac:spMkLst>
            <pc:docMk/>
            <pc:sldMk cId="1869952059" sldId="274"/>
            <ac:spMk id="11" creationId="{3569F3A9-85A5-2C31-0A8D-817426F09375}"/>
          </ac:spMkLst>
        </pc:spChg>
        <pc:spChg chg="add del mod ord">
          <ac:chgData name="Shovan Jana" userId="109e3f7fb2dd0b7d" providerId="LiveId" clId="{0E21C009-702A-48AE-8721-9ECCD375E316}" dt="2024-05-01T01:27:34.211" v="3386" actId="700"/>
          <ac:spMkLst>
            <pc:docMk/>
            <pc:sldMk cId="1869952059" sldId="274"/>
            <ac:spMk id="12" creationId="{C371ED9F-2142-8978-24EB-9D7AA2430A18}"/>
          </ac:spMkLst>
        </pc:spChg>
        <pc:spChg chg="add del mod ord">
          <ac:chgData name="Shovan Jana" userId="109e3f7fb2dd0b7d" providerId="LiveId" clId="{0E21C009-702A-48AE-8721-9ECCD375E316}" dt="2024-05-01T01:55:05.895" v="3890" actId="20577"/>
          <ac:spMkLst>
            <pc:docMk/>
            <pc:sldMk cId="1869952059" sldId="274"/>
            <ac:spMk id="13" creationId="{E79F0519-5ED7-C803-E5F1-1F62D01B1493}"/>
          </ac:spMkLst>
        </pc:spChg>
        <pc:spChg chg="add mod">
          <ac:chgData name="Shovan Jana" userId="109e3f7fb2dd0b7d" providerId="LiveId" clId="{0E21C009-702A-48AE-8721-9ECCD375E316}" dt="2024-05-01T01:29:30.122" v="3431"/>
          <ac:spMkLst>
            <pc:docMk/>
            <pc:sldMk cId="1869952059" sldId="274"/>
            <ac:spMk id="14" creationId="{33E774A4-953F-1B90-F5C2-FF88A594FC31}"/>
          </ac:spMkLst>
        </pc:spChg>
        <pc:spChg chg="add del mod">
          <ac:chgData name="Shovan Jana" userId="109e3f7fb2dd0b7d" providerId="LiveId" clId="{0E21C009-702A-48AE-8721-9ECCD375E316}" dt="2024-05-01T01:29:28.901" v="3428"/>
          <ac:spMkLst>
            <pc:docMk/>
            <pc:sldMk cId="1869952059" sldId="274"/>
            <ac:spMk id="15" creationId="{DF8D2DF0-91BF-811C-8FB2-424814ADC43C}"/>
          </ac:spMkLst>
        </pc:spChg>
        <pc:spChg chg="add mod">
          <ac:chgData name="Shovan Jana" userId="109e3f7fb2dd0b7d" providerId="LiveId" clId="{0E21C009-702A-48AE-8721-9ECCD375E316}" dt="2024-05-01T01:31:58.267" v="3508" actId="14100"/>
          <ac:spMkLst>
            <pc:docMk/>
            <pc:sldMk cId="1869952059" sldId="274"/>
            <ac:spMk id="16" creationId="{1CE979C1-9376-2FB3-C8A1-9F4BDA2B0C27}"/>
          </ac:spMkLst>
        </pc:spChg>
      </pc:sldChg>
      <pc:sldChg chg="modSp new add del mod">
        <pc:chgData name="Shovan Jana" userId="109e3f7fb2dd0b7d" providerId="LiveId" clId="{0E21C009-702A-48AE-8721-9ECCD375E316}" dt="2024-05-01T01:53:31.794" v="3877" actId="47"/>
        <pc:sldMkLst>
          <pc:docMk/>
          <pc:sldMk cId="149209683" sldId="275"/>
        </pc:sldMkLst>
        <pc:spChg chg="mod">
          <ac:chgData name="Shovan Jana" userId="109e3f7fb2dd0b7d" providerId="LiveId" clId="{0E21C009-702A-48AE-8721-9ECCD375E316}" dt="2024-04-30T22:30:24.728" v="769"/>
          <ac:spMkLst>
            <pc:docMk/>
            <pc:sldMk cId="149209683" sldId="275"/>
            <ac:spMk id="2" creationId="{E132C113-61BE-9ECD-D108-554C15E9A977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149209683" sldId="275"/>
            <ac:spMk id="3" creationId="{BC125449-9FA2-2A2E-FE98-AF009D32FFC8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149209683" sldId="275"/>
            <ac:spMk id="4" creationId="{B3CD8488-B8C4-DD9D-5BD0-34A1343D3873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149209683" sldId="275"/>
            <ac:spMk id="5" creationId="{F40DE8F2-064D-EEF2-69CB-49B6F1880F7A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149209683" sldId="275"/>
            <ac:spMk id="6" creationId="{6AABE25F-C083-0F6D-E393-CF1EF0716371}"/>
          </ac:spMkLst>
        </pc:spChg>
      </pc:sldChg>
      <pc:sldChg chg="addSp delSp modSp new add del">
        <pc:chgData name="Shovan Jana" userId="109e3f7fb2dd0b7d" providerId="LiveId" clId="{0E21C009-702A-48AE-8721-9ECCD375E316}" dt="2024-05-01T00:38:44.660" v="3074" actId="47"/>
        <pc:sldMkLst>
          <pc:docMk/>
          <pc:sldMk cId="4155693658" sldId="276"/>
        </pc:sldMkLst>
        <pc:spChg chg="mod">
          <ac:chgData name="Shovan Jana" userId="109e3f7fb2dd0b7d" providerId="LiveId" clId="{0E21C009-702A-48AE-8721-9ECCD375E316}" dt="2024-04-30T22:30:24.728" v="769"/>
          <ac:spMkLst>
            <pc:docMk/>
            <pc:sldMk cId="4155693658" sldId="276"/>
            <ac:spMk id="2" creationId="{D08A34F2-9D8D-AACC-5B3B-05DF81B2E6C0}"/>
          </ac:spMkLst>
        </pc:spChg>
        <pc:spChg chg="add mod">
          <ac:chgData name="Shovan Jana" userId="109e3f7fb2dd0b7d" providerId="LiveId" clId="{0E21C009-702A-48AE-8721-9ECCD375E316}" dt="2024-04-30T23:35:54.237" v="1723" actId="21"/>
          <ac:spMkLst>
            <pc:docMk/>
            <pc:sldMk cId="4155693658" sldId="276"/>
            <ac:spMk id="3" creationId="{1982FEB0-9508-C2E2-83DF-070659099C96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4155693658" sldId="276"/>
            <ac:spMk id="4" creationId="{06DF05F1-A944-7D02-A04F-076AF5326E05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4155693658" sldId="276"/>
            <ac:spMk id="5" creationId="{0CEF4F46-A9F7-D6A5-5E02-E05AF725283F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4155693658" sldId="276"/>
            <ac:spMk id="6" creationId="{2F466BD6-1031-C7B1-7CE5-2A6D0D57D5E8}"/>
          </ac:spMkLst>
        </pc:spChg>
        <pc:picChg chg="del mod">
          <ac:chgData name="Shovan Jana" userId="109e3f7fb2dd0b7d" providerId="LiveId" clId="{0E21C009-702A-48AE-8721-9ECCD375E316}" dt="2024-04-30T23:35:54.237" v="1723" actId="21"/>
          <ac:picMkLst>
            <pc:docMk/>
            <pc:sldMk cId="4155693658" sldId="276"/>
            <ac:picMk id="7" creationId="{FA9D1298-652B-8FAF-DE69-F347540B1575}"/>
          </ac:picMkLst>
        </pc:picChg>
      </pc:sldChg>
      <pc:sldChg chg="addSp delSp modSp add mod">
        <pc:chgData name="Shovan Jana" userId="109e3f7fb2dd0b7d" providerId="LiveId" clId="{0E21C009-702A-48AE-8721-9ECCD375E316}" dt="2024-05-01T01:27:04.244" v="3382" actId="14100"/>
        <pc:sldMkLst>
          <pc:docMk/>
          <pc:sldMk cId="2678338957" sldId="277"/>
        </pc:sldMkLst>
        <pc:spChg chg="mod">
          <ac:chgData name="Shovan Jana" userId="109e3f7fb2dd0b7d" providerId="LiveId" clId="{0E21C009-702A-48AE-8721-9ECCD375E316}" dt="2024-05-01T00:37:18.054" v="3056" actId="20577"/>
          <ac:spMkLst>
            <pc:docMk/>
            <pc:sldMk cId="2678338957" sldId="277"/>
            <ac:spMk id="2" creationId="{6132CCD9-A281-B4A9-1AF3-74117DDBAAA0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2678338957" sldId="277"/>
            <ac:spMk id="4" creationId="{8C806778-6223-DA48-CFC5-160121565E7D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2678338957" sldId="277"/>
            <ac:spMk id="5" creationId="{AA947D36-0EF2-D9DF-331A-45ECD8E440DD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2678338957" sldId="277"/>
            <ac:spMk id="6" creationId="{49EA252F-200B-4696-8583-58725C13BB6D}"/>
          </ac:spMkLst>
        </pc:spChg>
        <pc:spChg chg="add del mod">
          <ac:chgData name="Shovan Jana" userId="109e3f7fb2dd0b7d" providerId="LiveId" clId="{0E21C009-702A-48AE-8721-9ECCD375E316}" dt="2024-05-01T00:38:22.114" v="3073" actId="478"/>
          <ac:spMkLst>
            <pc:docMk/>
            <pc:sldMk cId="2678338957" sldId="277"/>
            <ac:spMk id="7" creationId="{A6139AC0-2A69-061B-9632-968B22A19114}"/>
          </ac:spMkLst>
        </pc:spChg>
        <pc:spChg chg="del mod">
          <ac:chgData name="Shovan Jana" userId="109e3f7fb2dd0b7d" providerId="LiveId" clId="{0E21C009-702A-48AE-8721-9ECCD375E316}" dt="2024-05-01T00:38:17.549" v="3071" actId="478"/>
          <ac:spMkLst>
            <pc:docMk/>
            <pc:sldMk cId="2678338957" sldId="277"/>
            <ac:spMk id="9" creationId="{08BDFF26-9515-34F9-C33C-D0647D486C53}"/>
          </ac:spMkLst>
        </pc:spChg>
        <pc:picChg chg="add del mod">
          <ac:chgData name="Shovan Jana" userId="109e3f7fb2dd0b7d" providerId="LiveId" clId="{0E21C009-702A-48AE-8721-9ECCD375E316}" dt="2024-05-01T01:26:41.620" v="3374" actId="478"/>
          <ac:picMkLst>
            <pc:docMk/>
            <pc:sldMk cId="2678338957" sldId="277"/>
            <ac:picMk id="4098" creationId="{3E6F0794-4465-247D-6122-FA9700429EA3}"/>
          </ac:picMkLst>
        </pc:picChg>
        <pc:picChg chg="add mod">
          <ac:chgData name="Shovan Jana" userId="109e3f7fb2dd0b7d" providerId="LiveId" clId="{0E21C009-702A-48AE-8721-9ECCD375E316}" dt="2024-05-01T01:27:04.244" v="3382" actId="14100"/>
          <ac:picMkLst>
            <pc:docMk/>
            <pc:sldMk cId="2678338957" sldId="277"/>
            <ac:picMk id="4100" creationId="{18A4854F-FEBA-DFE0-CE78-5AA29DB4DC4C}"/>
          </ac:picMkLst>
        </pc:picChg>
      </pc:sldChg>
      <pc:sldChg chg="addSp delSp modSp add mod">
        <pc:chgData name="Shovan Jana" userId="109e3f7fb2dd0b7d" providerId="LiveId" clId="{0E21C009-702A-48AE-8721-9ECCD375E316}" dt="2024-05-01T04:50:19.863" v="3903" actId="14100"/>
        <pc:sldMkLst>
          <pc:docMk/>
          <pc:sldMk cId="1500316929" sldId="278"/>
        </pc:sldMkLst>
        <pc:spChg chg="mod">
          <ac:chgData name="Shovan Jana" userId="109e3f7fb2dd0b7d" providerId="LiveId" clId="{0E21C009-702A-48AE-8721-9ECCD375E316}" dt="2024-05-01T04:50:19.863" v="3903" actId="14100"/>
          <ac:spMkLst>
            <pc:docMk/>
            <pc:sldMk cId="1500316929" sldId="278"/>
            <ac:spMk id="2" creationId="{6BE74C95-BF89-183D-EDEB-35EA5EA60833}"/>
          </ac:spMkLst>
        </pc:spChg>
        <pc:spChg chg="mod">
          <ac:chgData name="Shovan Jana" userId="109e3f7fb2dd0b7d" providerId="LiveId" clId="{0E21C009-702A-48AE-8721-9ECCD375E316}" dt="2024-05-01T00:39:11.676" v="3075" actId="14100"/>
          <ac:spMkLst>
            <pc:docMk/>
            <pc:sldMk cId="1500316929" sldId="278"/>
            <ac:spMk id="3" creationId="{F5878805-E611-49A2-2837-EF98357F94CB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1500316929" sldId="278"/>
            <ac:spMk id="4" creationId="{8F26CB48-1720-7F09-88EF-69C994B84004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1500316929" sldId="278"/>
            <ac:spMk id="5" creationId="{AA10E173-62CB-71E0-C49E-BAE066875B05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1500316929" sldId="278"/>
            <ac:spMk id="6" creationId="{B4CF4516-5C5F-7ACB-6F58-7B8A41EC97BA}"/>
          </ac:spMkLst>
        </pc:spChg>
        <pc:picChg chg="add mod">
          <ac:chgData name="Shovan Jana" userId="109e3f7fb2dd0b7d" providerId="LiveId" clId="{0E21C009-702A-48AE-8721-9ECCD375E316}" dt="2024-05-01T00:35:42.398" v="3042" actId="1076"/>
          <ac:picMkLst>
            <pc:docMk/>
            <pc:sldMk cId="1500316929" sldId="278"/>
            <ac:picMk id="2050" creationId="{97948668-B9D7-8BA7-65CB-0A6D228B2ED2}"/>
          </ac:picMkLst>
        </pc:picChg>
        <pc:picChg chg="add mod">
          <ac:chgData name="Shovan Jana" userId="109e3f7fb2dd0b7d" providerId="LiveId" clId="{0E21C009-702A-48AE-8721-9ECCD375E316}" dt="2024-05-01T00:40:07.182" v="3076" actId="1076"/>
          <ac:picMkLst>
            <pc:docMk/>
            <pc:sldMk cId="1500316929" sldId="278"/>
            <ac:picMk id="2052" creationId="{694B982F-1750-79C7-66F2-4BF898AFB0D4}"/>
          </ac:picMkLst>
        </pc:picChg>
        <pc:picChg chg="add mod">
          <ac:chgData name="Shovan Jana" userId="109e3f7fb2dd0b7d" providerId="LiveId" clId="{0E21C009-702A-48AE-8721-9ECCD375E316}" dt="2024-05-01T01:26:25.364" v="3373" actId="1076"/>
          <ac:picMkLst>
            <pc:docMk/>
            <pc:sldMk cId="1500316929" sldId="278"/>
            <ac:picMk id="2054" creationId="{DB087C8E-0CBB-ADB2-C33D-E0145D37784D}"/>
          </ac:picMkLst>
        </pc:picChg>
        <pc:picChg chg="del mod">
          <ac:chgData name="Shovan Jana" userId="109e3f7fb2dd0b7d" providerId="LiveId" clId="{0E21C009-702A-48AE-8721-9ECCD375E316}" dt="2024-05-01T00:29:04.524" v="2900" actId="478"/>
          <ac:picMkLst>
            <pc:docMk/>
            <pc:sldMk cId="1500316929" sldId="278"/>
            <ac:picMk id="5122" creationId="{C759A413-ED31-F830-1E18-4CD8A5E8D8E5}"/>
          </ac:picMkLst>
        </pc:picChg>
        <pc:picChg chg="del mod">
          <ac:chgData name="Shovan Jana" userId="109e3f7fb2dd0b7d" providerId="LiveId" clId="{0E21C009-702A-48AE-8721-9ECCD375E316}" dt="2024-05-01T00:28:21.914" v="2894" actId="478"/>
          <ac:picMkLst>
            <pc:docMk/>
            <pc:sldMk cId="1500316929" sldId="278"/>
            <ac:picMk id="5124" creationId="{11EA8FFA-A269-9283-F442-1A2AF7CFF424}"/>
          </ac:picMkLst>
        </pc:picChg>
        <pc:picChg chg="del mod">
          <ac:chgData name="Shovan Jana" userId="109e3f7fb2dd0b7d" providerId="LiveId" clId="{0E21C009-702A-48AE-8721-9ECCD375E316}" dt="2024-05-01T01:26:08.598" v="3369" actId="478"/>
          <ac:picMkLst>
            <pc:docMk/>
            <pc:sldMk cId="1500316929" sldId="278"/>
            <ac:picMk id="5126" creationId="{CD004C1B-8D14-94F3-85F9-289AA10DA540}"/>
          </ac:picMkLst>
        </pc:picChg>
      </pc:sldChg>
      <pc:sldChg chg="addSp delSp modSp add mod">
        <pc:chgData name="Shovan Jana" userId="109e3f7fb2dd0b7d" providerId="LiveId" clId="{0E21C009-702A-48AE-8721-9ECCD375E316}" dt="2024-05-01T04:49:49.370" v="3896" actId="1076"/>
        <pc:sldMkLst>
          <pc:docMk/>
          <pc:sldMk cId="3077514518" sldId="279"/>
        </pc:sldMkLst>
        <pc:spChg chg="mod">
          <ac:chgData name="Shovan Jana" userId="109e3f7fb2dd0b7d" providerId="LiveId" clId="{0E21C009-702A-48AE-8721-9ECCD375E316}" dt="2024-05-01T04:49:49.370" v="3896" actId="1076"/>
          <ac:spMkLst>
            <pc:docMk/>
            <pc:sldMk cId="3077514518" sldId="279"/>
            <ac:spMk id="2" creationId="{D31AB3B1-2B8A-70E8-3067-D8BA0831C819}"/>
          </ac:spMkLst>
        </pc:spChg>
        <pc:spChg chg="mod">
          <ac:chgData name="Shovan Jana" userId="109e3f7fb2dd0b7d" providerId="LiveId" clId="{0E21C009-702A-48AE-8721-9ECCD375E316}" dt="2024-05-01T01:49:33.603" v="3872" actId="207"/>
          <ac:spMkLst>
            <pc:docMk/>
            <pc:sldMk cId="3077514518" sldId="279"/>
            <ac:spMk id="3" creationId="{C2319E78-40A0-C00F-CCC8-43DC57DCBB7E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077514518" sldId="279"/>
            <ac:spMk id="4" creationId="{DC6BBC13-A08D-8578-7033-941C320961E0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077514518" sldId="279"/>
            <ac:spMk id="5" creationId="{4BA07135-0FC9-2046-E6B3-5CE9671E5F9F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3077514518" sldId="279"/>
            <ac:spMk id="6" creationId="{D4777FD1-3618-6876-DA21-79239B5B5DB8}"/>
          </ac:spMkLst>
        </pc:spChg>
        <pc:spChg chg="del">
          <ac:chgData name="Shovan Jana" userId="109e3f7fb2dd0b7d" providerId="LiveId" clId="{0E21C009-702A-48AE-8721-9ECCD375E316}" dt="2024-04-30T22:39:46.107" v="810" actId="21"/>
          <ac:spMkLst>
            <pc:docMk/>
            <pc:sldMk cId="3077514518" sldId="279"/>
            <ac:spMk id="7" creationId="{924B1AE4-474B-5BCF-05B7-F2434D3456A7}"/>
          </ac:spMkLst>
        </pc:spChg>
        <pc:spChg chg="add">
          <ac:chgData name="Shovan Jana" userId="109e3f7fb2dd0b7d" providerId="LiveId" clId="{0E21C009-702A-48AE-8721-9ECCD375E316}" dt="2024-04-30T23:58:13.658" v="2226"/>
          <ac:spMkLst>
            <pc:docMk/>
            <pc:sldMk cId="3077514518" sldId="279"/>
            <ac:spMk id="8" creationId="{8625602A-D93F-E1C3-E1BB-787B252D086E}"/>
          </ac:spMkLst>
        </pc:spChg>
        <pc:spChg chg="add del mod">
          <ac:chgData name="Shovan Jana" userId="109e3f7fb2dd0b7d" providerId="LiveId" clId="{0E21C009-702A-48AE-8721-9ECCD375E316}" dt="2024-05-01T00:03:38.256" v="2257" actId="22"/>
          <ac:spMkLst>
            <pc:docMk/>
            <pc:sldMk cId="3077514518" sldId="279"/>
            <ac:spMk id="10" creationId="{6778C044-364A-95D6-9AAB-45FE40A47490}"/>
          </ac:spMkLst>
        </pc:spChg>
        <pc:spChg chg="add del">
          <ac:chgData name="Shovan Jana" userId="109e3f7fb2dd0b7d" providerId="LiveId" clId="{0E21C009-702A-48AE-8721-9ECCD375E316}" dt="2024-05-01T00:03:42.649" v="2261" actId="22"/>
          <ac:spMkLst>
            <pc:docMk/>
            <pc:sldMk cId="3077514518" sldId="279"/>
            <ac:spMk id="12" creationId="{9B325C1F-F873-6691-3A6A-B29A79743A9C}"/>
          </ac:spMkLst>
        </pc:spChg>
        <pc:spChg chg="add del mod">
          <ac:chgData name="Shovan Jana" userId="109e3f7fb2dd0b7d" providerId="LiveId" clId="{0E21C009-702A-48AE-8721-9ECCD375E316}" dt="2024-05-01T00:07:14.258" v="2315"/>
          <ac:spMkLst>
            <pc:docMk/>
            <pc:sldMk cId="3077514518" sldId="279"/>
            <ac:spMk id="14" creationId="{980679C0-8FF2-2D69-5DA6-E55A8497F479}"/>
          </ac:spMkLst>
        </pc:spChg>
        <pc:spChg chg="add mod">
          <ac:chgData name="Shovan Jana" userId="109e3f7fb2dd0b7d" providerId="LiveId" clId="{0E21C009-702A-48AE-8721-9ECCD375E316}" dt="2024-05-01T00:10:04.980" v="2702" actId="20577"/>
          <ac:spMkLst>
            <pc:docMk/>
            <pc:sldMk cId="3077514518" sldId="279"/>
            <ac:spMk id="15" creationId="{BF0CA681-DC5F-C7C3-EFFD-089B84B59968}"/>
          </ac:spMkLst>
        </pc:spChg>
        <pc:picChg chg="add mod">
          <ac:chgData name="Shovan Jana" userId="109e3f7fb2dd0b7d" providerId="LiveId" clId="{0E21C009-702A-48AE-8721-9ECCD375E316}" dt="2024-05-01T00:05:36.548" v="2283" actId="14100"/>
          <ac:picMkLst>
            <pc:docMk/>
            <pc:sldMk cId="3077514518" sldId="279"/>
            <ac:picMk id="1027" creationId="{DA0F311C-7C4E-14B4-128B-DBFAD4302031}"/>
          </ac:picMkLst>
        </pc:picChg>
        <pc:picChg chg="add mod">
          <ac:chgData name="Shovan Jana" userId="109e3f7fb2dd0b7d" providerId="LiveId" clId="{0E21C009-702A-48AE-8721-9ECCD375E316}" dt="2024-05-01T00:25:42.253" v="2887" actId="14100"/>
          <ac:picMkLst>
            <pc:docMk/>
            <pc:sldMk cId="3077514518" sldId="279"/>
            <ac:picMk id="1029" creationId="{2B0565D5-29E3-60D1-F727-18A31A7F8092}"/>
          </ac:picMkLst>
        </pc:picChg>
        <pc:picChg chg="del mod">
          <ac:chgData name="Shovan Jana" userId="109e3f7fb2dd0b7d" providerId="LiveId" clId="{0E21C009-702A-48AE-8721-9ECCD375E316}" dt="2024-05-01T00:04:59.373" v="2273" actId="478"/>
          <ac:picMkLst>
            <pc:docMk/>
            <pc:sldMk cId="3077514518" sldId="279"/>
            <ac:picMk id="2074" creationId="{19A3CD1E-5EC4-61F0-38AE-FA632E250E6D}"/>
          </ac:picMkLst>
        </pc:picChg>
        <pc:picChg chg="del mod">
          <ac:chgData name="Shovan Jana" userId="109e3f7fb2dd0b7d" providerId="LiveId" clId="{0E21C009-702A-48AE-8721-9ECCD375E316}" dt="2024-05-01T00:05:55.776" v="2284" actId="478"/>
          <ac:picMkLst>
            <pc:docMk/>
            <pc:sldMk cId="3077514518" sldId="279"/>
            <ac:picMk id="2076" creationId="{97C46AA8-B879-66A3-1EB3-279A9A6C2F79}"/>
          </ac:picMkLst>
        </pc:picChg>
      </pc:sldChg>
      <pc:sldChg chg="addSp delSp modSp new mod modClrScheme chgLayout">
        <pc:chgData name="Shovan Jana" userId="109e3f7fb2dd0b7d" providerId="LiveId" clId="{0E21C009-702A-48AE-8721-9ECCD375E316}" dt="2024-05-01T01:47:31.094" v="3866" actId="207"/>
        <pc:sldMkLst>
          <pc:docMk/>
          <pc:sldMk cId="2112773479" sldId="280"/>
        </pc:sldMkLst>
        <pc:spChg chg="del mod ord">
          <ac:chgData name="Shovan Jana" userId="109e3f7fb2dd0b7d" providerId="LiveId" clId="{0E21C009-702A-48AE-8721-9ECCD375E316}" dt="2024-04-30T21:39:23.570" v="258" actId="700"/>
          <ac:spMkLst>
            <pc:docMk/>
            <pc:sldMk cId="2112773479" sldId="280"/>
            <ac:spMk id="2" creationId="{71670694-36BB-90DE-7162-AE3AB242C700}"/>
          </ac:spMkLst>
        </pc:spChg>
        <pc:spChg chg="del mod ord">
          <ac:chgData name="Shovan Jana" userId="109e3f7fb2dd0b7d" providerId="LiveId" clId="{0E21C009-702A-48AE-8721-9ECCD375E316}" dt="2024-04-30T21:39:23.570" v="258" actId="700"/>
          <ac:spMkLst>
            <pc:docMk/>
            <pc:sldMk cId="2112773479" sldId="280"/>
            <ac:spMk id="3" creationId="{DDD97875-F49C-0B2D-535A-90819A9253DC}"/>
          </ac:spMkLst>
        </pc:spChg>
        <pc:spChg chg="del">
          <ac:chgData name="Shovan Jana" userId="109e3f7fb2dd0b7d" providerId="LiveId" clId="{0E21C009-702A-48AE-8721-9ECCD375E316}" dt="2024-04-30T21:39:23.570" v="258" actId="700"/>
          <ac:spMkLst>
            <pc:docMk/>
            <pc:sldMk cId="2112773479" sldId="280"/>
            <ac:spMk id="4" creationId="{001DD3B1-26AD-DC4A-8902-71088410751D}"/>
          </ac:spMkLst>
        </pc:spChg>
        <pc:spChg chg="mod ord">
          <ac:chgData name="Shovan Jana" userId="109e3f7fb2dd0b7d" providerId="LiveId" clId="{0E21C009-702A-48AE-8721-9ECCD375E316}" dt="2024-04-30T22:30:24.728" v="769"/>
          <ac:spMkLst>
            <pc:docMk/>
            <pc:sldMk cId="2112773479" sldId="280"/>
            <ac:spMk id="5" creationId="{DEA4510F-8908-B932-595E-963AB3308DE7}"/>
          </ac:spMkLst>
        </pc:spChg>
        <pc:spChg chg="mod ord">
          <ac:chgData name="Shovan Jana" userId="109e3f7fb2dd0b7d" providerId="LiveId" clId="{0E21C009-702A-48AE-8721-9ECCD375E316}" dt="2024-04-30T22:30:24.728" v="769"/>
          <ac:spMkLst>
            <pc:docMk/>
            <pc:sldMk cId="2112773479" sldId="280"/>
            <ac:spMk id="6" creationId="{EA65D7F1-2E3E-B8A0-19A1-E17E963FE0D1}"/>
          </ac:spMkLst>
        </pc:spChg>
        <pc:spChg chg="mod ord">
          <ac:chgData name="Shovan Jana" userId="109e3f7fb2dd0b7d" providerId="LiveId" clId="{0E21C009-702A-48AE-8721-9ECCD375E316}" dt="2024-04-30T22:30:24.728" v="769"/>
          <ac:spMkLst>
            <pc:docMk/>
            <pc:sldMk cId="2112773479" sldId="280"/>
            <ac:spMk id="7" creationId="{6C18C285-2A63-5BE6-FBF0-673B4BFC70DC}"/>
          </ac:spMkLst>
        </pc:spChg>
        <pc:spChg chg="add mod ord">
          <ac:chgData name="Shovan Jana" userId="109e3f7fb2dd0b7d" providerId="LiveId" clId="{0E21C009-702A-48AE-8721-9ECCD375E316}" dt="2024-04-30T22:30:24.728" v="769"/>
          <ac:spMkLst>
            <pc:docMk/>
            <pc:sldMk cId="2112773479" sldId="280"/>
            <ac:spMk id="8" creationId="{AD5628DF-458B-AEF4-1679-04598A43D05E}"/>
          </ac:spMkLst>
        </pc:spChg>
        <pc:spChg chg="add mod ord">
          <ac:chgData name="Shovan Jana" userId="109e3f7fb2dd0b7d" providerId="LiveId" clId="{0E21C009-702A-48AE-8721-9ECCD375E316}" dt="2024-05-01T01:47:31.094" v="3866" actId="207"/>
          <ac:spMkLst>
            <pc:docMk/>
            <pc:sldMk cId="2112773479" sldId="280"/>
            <ac:spMk id="9" creationId="{ABDCF880-A4C5-6EDF-3D83-55849C80BEFF}"/>
          </ac:spMkLst>
        </pc:spChg>
        <pc:spChg chg="add del mod">
          <ac:chgData name="Shovan Jana" userId="109e3f7fb2dd0b7d" providerId="LiveId" clId="{0E21C009-702A-48AE-8721-9ECCD375E316}" dt="2024-04-30T21:42:42.612" v="356" actId="478"/>
          <ac:spMkLst>
            <pc:docMk/>
            <pc:sldMk cId="2112773479" sldId="280"/>
            <ac:spMk id="10" creationId="{3A4F1677-9E25-EF85-29F5-AE54B6D37916}"/>
          </ac:spMkLst>
        </pc:spChg>
        <pc:spChg chg="add mod">
          <ac:chgData name="Shovan Jana" userId="109e3f7fb2dd0b7d" providerId="LiveId" clId="{0E21C009-702A-48AE-8721-9ECCD375E316}" dt="2024-04-30T21:45:52.460" v="464" actId="1076"/>
          <ac:spMkLst>
            <pc:docMk/>
            <pc:sldMk cId="2112773479" sldId="280"/>
            <ac:spMk id="12" creationId="{5D743A1F-CE49-B718-D557-D929A611D13B}"/>
          </ac:spMkLst>
        </pc:spChg>
        <pc:picChg chg="add mod">
          <ac:chgData name="Shovan Jana" userId="109e3f7fb2dd0b7d" providerId="LiveId" clId="{0E21C009-702A-48AE-8721-9ECCD375E316}" dt="2024-04-30T21:45:55.185" v="465" actId="1076"/>
          <ac:picMkLst>
            <pc:docMk/>
            <pc:sldMk cId="2112773479" sldId="280"/>
            <ac:picMk id="11" creationId="{66D31F26-33C5-6B59-2504-EFD2EC62AC2F}"/>
          </ac:picMkLst>
        </pc:picChg>
      </pc:sldChg>
      <pc:sldChg chg="addSp delSp modSp new del mod">
        <pc:chgData name="Shovan Jana" userId="109e3f7fb2dd0b7d" providerId="LiveId" clId="{0E21C009-702A-48AE-8721-9ECCD375E316}" dt="2024-04-30T21:52:38.562" v="529" actId="47"/>
        <pc:sldMkLst>
          <pc:docMk/>
          <pc:sldMk cId="1687546823" sldId="281"/>
        </pc:sldMkLst>
        <pc:spChg chg="del">
          <ac:chgData name="Shovan Jana" userId="109e3f7fb2dd0b7d" providerId="LiveId" clId="{0E21C009-702A-48AE-8721-9ECCD375E316}" dt="2024-04-30T21:52:13.330" v="518" actId="478"/>
          <ac:spMkLst>
            <pc:docMk/>
            <pc:sldMk cId="1687546823" sldId="281"/>
            <ac:spMk id="2" creationId="{48A9AC95-1690-2D45-F9F9-BAA056241B49}"/>
          </ac:spMkLst>
        </pc:spChg>
        <pc:spChg chg="del">
          <ac:chgData name="Shovan Jana" userId="109e3f7fb2dd0b7d" providerId="LiveId" clId="{0E21C009-702A-48AE-8721-9ECCD375E316}" dt="2024-04-30T21:52:13.330" v="518" actId="478"/>
          <ac:spMkLst>
            <pc:docMk/>
            <pc:sldMk cId="1687546823" sldId="281"/>
            <ac:spMk id="3" creationId="{C63D77DD-63C3-0A8C-ABFB-EDFEDE138219}"/>
          </ac:spMkLst>
        </pc:spChg>
        <pc:spChg chg="del">
          <ac:chgData name="Shovan Jana" userId="109e3f7fb2dd0b7d" providerId="LiveId" clId="{0E21C009-702A-48AE-8721-9ECCD375E316}" dt="2024-04-30T21:52:13.330" v="518" actId="478"/>
          <ac:spMkLst>
            <pc:docMk/>
            <pc:sldMk cId="1687546823" sldId="281"/>
            <ac:spMk id="4" creationId="{E39F781B-9BCA-8DCC-72B6-AABB9B834E69}"/>
          </ac:spMkLst>
        </pc:spChg>
        <pc:spChg chg="del">
          <ac:chgData name="Shovan Jana" userId="109e3f7fb2dd0b7d" providerId="LiveId" clId="{0E21C009-702A-48AE-8721-9ECCD375E316}" dt="2024-04-30T21:52:13.330" v="518" actId="478"/>
          <ac:spMkLst>
            <pc:docMk/>
            <pc:sldMk cId="1687546823" sldId="281"/>
            <ac:spMk id="5" creationId="{A1EDC0B0-7956-5224-CE61-AE322B5296D4}"/>
          </ac:spMkLst>
        </pc:spChg>
        <pc:spChg chg="del">
          <ac:chgData name="Shovan Jana" userId="109e3f7fb2dd0b7d" providerId="LiveId" clId="{0E21C009-702A-48AE-8721-9ECCD375E316}" dt="2024-04-30T21:52:13.330" v="518" actId="478"/>
          <ac:spMkLst>
            <pc:docMk/>
            <pc:sldMk cId="1687546823" sldId="281"/>
            <ac:spMk id="6" creationId="{B7CC8DC9-AFF5-9B6F-BEA0-ADCE14B98903}"/>
          </ac:spMkLst>
        </pc:spChg>
        <pc:spChg chg="add mod">
          <ac:chgData name="Shovan Jana" userId="109e3f7fb2dd0b7d" providerId="LiveId" clId="{0E21C009-702A-48AE-8721-9ECCD375E316}" dt="2024-04-30T21:52:09.889" v="517"/>
          <ac:spMkLst>
            <pc:docMk/>
            <pc:sldMk cId="1687546823" sldId="281"/>
            <ac:spMk id="7" creationId="{3B52CDFB-7370-4BF4-5D66-70248E8E0257}"/>
          </ac:spMkLst>
        </pc:spChg>
        <pc:spChg chg="add mod">
          <ac:chgData name="Shovan Jana" userId="109e3f7fb2dd0b7d" providerId="LiveId" clId="{0E21C009-702A-48AE-8721-9ECCD375E316}" dt="2024-04-30T21:52:09.889" v="517"/>
          <ac:spMkLst>
            <pc:docMk/>
            <pc:sldMk cId="1687546823" sldId="281"/>
            <ac:spMk id="8" creationId="{A9033178-5760-A336-BF75-E98093D8357A}"/>
          </ac:spMkLst>
        </pc:spChg>
        <pc:spChg chg="add mod">
          <ac:chgData name="Shovan Jana" userId="109e3f7fb2dd0b7d" providerId="LiveId" clId="{0E21C009-702A-48AE-8721-9ECCD375E316}" dt="2024-04-30T21:52:09.889" v="517"/>
          <ac:spMkLst>
            <pc:docMk/>
            <pc:sldMk cId="1687546823" sldId="281"/>
            <ac:spMk id="9" creationId="{959B675C-1D8C-3F94-8A5C-DD92E2FEA145}"/>
          </ac:spMkLst>
        </pc:spChg>
        <pc:spChg chg="add mod">
          <ac:chgData name="Shovan Jana" userId="109e3f7fb2dd0b7d" providerId="LiveId" clId="{0E21C009-702A-48AE-8721-9ECCD375E316}" dt="2024-04-30T21:52:09.889" v="517"/>
          <ac:spMkLst>
            <pc:docMk/>
            <pc:sldMk cId="1687546823" sldId="281"/>
            <ac:spMk id="10" creationId="{563E071F-E30D-1F7D-A269-297A0FD10434}"/>
          </ac:spMkLst>
        </pc:spChg>
        <pc:spChg chg="add mod">
          <ac:chgData name="Shovan Jana" userId="109e3f7fb2dd0b7d" providerId="LiveId" clId="{0E21C009-702A-48AE-8721-9ECCD375E316}" dt="2024-04-30T21:52:09.889" v="517"/>
          <ac:spMkLst>
            <pc:docMk/>
            <pc:sldMk cId="1687546823" sldId="281"/>
            <ac:spMk id="11" creationId="{4907C524-FD1B-96C9-9D15-62E63E1B0E53}"/>
          </ac:spMkLst>
        </pc:spChg>
        <pc:spChg chg="add mod">
          <ac:chgData name="Shovan Jana" userId="109e3f7fb2dd0b7d" providerId="LiveId" clId="{0E21C009-702A-48AE-8721-9ECCD375E316}" dt="2024-04-30T21:52:00.124" v="516"/>
          <ac:spMkLst>
            <pc:docMk/>
            <pc:sldMk cId="1687546823" sldId="281"/>
            <ac:spMk id="12" creationId="{4F0BD4DB-494E-DAEF-56DB-0DF96E28318A}"/>
          </ac:spMkLst>
        </pc:spChg>
        <pc:spChg chg="add mod">
          <ac:chgData name="Shovan Jana" userId="109e3f7fb2dd0b7d" providerId="LiveId" clId="{0E21C009-702A-48AE-8721-9ECCD375E316}" dt="2024-04-30T21:52:14.284" v="519"/>
          <ac:spMkLst>
            <pc:docMk/>
            <pc:sldMk cId="1687546823" sldId="281"/>
            <ac:spMk id="13" creationId="{46088F2A-0019-663D-F297-670B20D62893}"/>
          </ac:spMkLst>
        </pc:spChg>
        <pc:spChg chg="add mod">
          <ac:chgData name="Shovan Jana" userId="109e3f7fb2dd0b7d" providerId="LiveId" clId="{0E21C009-702A-48AE-8721-9ECCD375E316}" dt="2024-04-30T21:52:32.888" v="528" actId="20577"/>
          <ac:spMkLst>
            <pc:docMk/>
            <pc:sldMk cId="1687546823" sldId="281"/>
            <ac:spMk id="14" creationId="{9ED728D9-49E3-9918-77D7-3CCAAD06103E}"/>
          </ac:spMkLst>
        </pc:spChg>
        <pc:spChg chg="add mod">
          <ac:chgData name="Shovan Jana" userId="109e3f7fb2dd0b7d" providerId="LiveId" clId="{0E21C009-702A-48AE-8721-9ECCD375E316}" dt="2024-04-30T21:52:14.284" v="519"/>
          <ac:spMkLst>
            <pc:docMk/>
            <pc:sldMk cId="1687546823" sldId="281"/>
            <ac:spMk id="15" creationId="{D667BB33-8AFC-B5EE-8E7B-5E93CE393F5B}"/>
          </ac:spMkLst>
        </pc:spChg>
        <pc:spChg chg="add mod">
          <ac:chgData name="Shovan Jana" userId="109e3f7fb2dd0b7d" providerId="LiveId" clId="{0E21C009-702A-48AE-8721-9ECCD375E316}" dt="2024-04-30T21:52:14.284" v="519"/>
          <ac:spMkLst>
            <pc:docMk/>
            <pc:sldMk cId="1687546823" sldId="281"/>
            <ac:spMk id="16" creationId="{7588AC0B-55DC-7A68-9997-5CDA46E390C8}"/>
          </ac:spMkLst>
        </pc:spChg>
        <pc:spChg chg="add mod">
          <ac:chgData name="Shovan Jana" userId="109e3f7fb2dd0b7d" providerId="LiveId" clId="{0E21C009-702A-48AE-8721-9ECCD375E316}" dt="2024-04-30T21:52:14.284" v="519"/>
          <ac:spMkLst>
            <pc:docMk/>
            <pc:sldMk cId="1687546823" sldId="281"/>
            <ac:spMk id="17" creationId="{DF7A1234-D345-C999-0B35-F5260A4E9F40}"/>
          </ac:spMkLst>
        </pc:spChg>
        <pc:spChg chg="add mod">
          <ac:chgData name="Shovan Jana" userId="109e3f7fb2dd0b7d" providerId="LiveId" clId="{0E21C009-702A-48AE-8721-9ECCD375E316}" dt="2024-04-30T21:52:14.284" v="519"/>
          <ac:spMkLst>
            <pc:docMk/>
            <pc:sldMk cId="1687546823" sldId="281"/>
            <ac:spMk id="18" creationId="{15FD74B0-7FBC-3DA4-6B31-A5FAC0F72B3D}"/>
          </ac:spMkLst>
        </pc:spChg>
      </pc:sldChg>
      <pc:sldChg chg="addSp modSp new mod">
        <pc:chgData name="Shovan Jana" userId="109e3f7fb2dd0b7d" providerId="LiveId" clId="{0E21C009-702A-48AE-8721-9ECCD375E316}" dt="2024-05-01T01:48:09.919" v="3869" actId="207"/>
        <pc:sldMkLst>
          <pc:docMk/>
          <pc:sldMk cId="2092465762" sldId="281"/>
        </pc:sldMkLst>
        <pc:spChg chg="mod">
          <ac:chgData name="Shovan Jana" userId="109e3f7fb2dd0b7d" providerId="LiveId" clId="{0E21C009-702A-48AE-8721-9ECCD375E316}" dt="2024-04-30T22:30:24.728" v="769"/>
          <ac:spMkLst>
            <pc:docMk/>
            <pc:sldMk cId="2092465762" sldId="281"/>
            <ac:spMk id="2" creationId="{C6C8661E-8CCB-64FF-D1F2-91A598C25315}"/>
          </ac:spMkLst>
        </pc:spChg>
        <pc:spChg chg="mod">
          <ac:chgData name="Shovan Jana" userId="109e3f7fb2dd0b7d" providerId="LiveId" clId="{0E21C009-702A-48AE-8721-9ECCD375E316}" dt="2024-05-01T01:45:35.062" v="3860" actId="207"/>
          <ac:spMkLst>
            <pc:docMk/>
            <pc:sldMk cId="2092465762" sldId="281"/>
            <ac:spMk id="3" creationId="{091242CC-8952-42AE-7923-4E15769BCBA0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2092465762" sldId="281"/>
            <ac:spMk id="4" creationId="{627FDE21-135C-E905-5BCC-EA917423CD5C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2092465762" sldId="281"/>
            <ac:spMk id="5" creationId="{E8C204D2-D3AD-1E78-75C7-2CABA42D6E8A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2092465762" sldId="281"/>
            <ac:spMk id="6" creationId="{28B62485-AEFF-CA9E-F2D2-3CF969CD4B94}"/>
          </ac:spMkLst>
        </pc:spChg>
        <pc:spChg chg="add mod">
          <ac:chgData name="Shovan Jana" userId="109e3f7fb2dd0b7d" providerId="LiveId" clId="{0E21C009-702A-48AE-8721-9ECCD375E316}" dt="2024-05-01T01:48:09.919" v="3869" actId="207"/>
          <ac:spMkLst>
            <pc:docMk/>
            <pc:sldMk cId="2092465762" sldId="281"/>
            <ac:spMk id="7" creationId="{29290E8A-4EA7-AEB1-2F03-8229B1E6756C}"/>
          </ac:spMkLst>
        </pc:spChg>
      </pc:sldChg>
      <pc:sldChg chg="addSp delSp modSp new mod">
        <pc:chgData name="Shovan Jana" userId="109e3f7fb2dd0b7d" providerId="LiveId" clId="{0E21C009-702A-48AE-8721-9ECCD375E316}" dt="2024-05-01T04:49:24.518" v="3893" actId="1076"/>
        <pc:sldMkLst>
          <pc:docMk/>
          <pc:sldMk cId="888366379" sldId="282"/>
        </pc:sldMkLst>
        <pc:spChg chg="mod">
          <ac:chgData name="Shovan Jana" userId="109e3f7fb2dd0b7d" providerId="LiveId" clId="{0E21C009-702A-48AE-8721-9ECCD375E316}" dt="2024-05-01T04:49:24.518" v="3893" actId="1076"/>
          <ac:spMkLst>
            <pc:docMk/>
            <pc:sldMk cId="888366379" sldId="282"/>
            <ac:spMk id="2" creationId="{BF08C09B-B318-03D8-CE24-1E2CB449E0FC}"/>
          </ac:spMkLst>
        </pc:spChg>
        <pc:spChg chg="del mod">
          <ac:chgData name="Shovan Jana" userId="109e3f7fb2dd0b7d" providerId="LiveId" clId="{0E21C009-702A-48AE-8721-9ECCD375E316}" dt="2024-04-30T22:02:51.482" v="714"/>
          <ac:spMkLst>
            <pc:docMk/>
            <pc:sldMk cId="888366379" sldId="282"/>
            <ac:spMk id="3" creationId="{107BFEFF-5D91-AA95-4603-73472AC792BB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888366379" sldId="282"/>
            <ac:spMk id="4" creationId="{89A38DB1-2108-AEF7-59B5-A0710FDC5851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888366379" sldId="282"/>
            <ac:spMk id="5" creationId="{B67D8BF1-2052-4999-ECF9-F99AEC2B8858}"/>
          </ac:spMkLst>
        </pc:spChg>
        <pc:spChg chg="mod">
          <ac:chgData name="Shovan Jana" userId="109e3f7fb2dd0b7d" providerId="LiveId" clId="{0E21C009-702A-48AE-8721-9ECCD375E316}" dt="2024-04-30T22:30:24.728" v="769"/>
          <ac:spMkLst>
            <pc:docMk/>
            <pc:sldMk cId="888366379" sldId="282"/>
            <ac:spMk id="6" creationId="{4AC703E4-0A24-B0D3-4CBB-740E4B59F635}"/>
          </ac:spMkLst>
        </pc:spChg>
        <pc:spChg chg="add mod">
          <ac:chgData name="Shovan Jana" userId="109e3f7fb2dd0b7d" providerId="LiveId" clId="{0E21C009-702A-48AE-8721-9ECCD375E316}" dt="2024-04-30T22:39:57.064" v="813" actId="1076"/>
          <ac:spMkLst>
            <pc:docMk/>
            <pc:sldMk cId="888366379" sldId="282"/>
            <ac:spMk id="7" creationId="{924B1AE4-474B-5BCF-05B7-F2434D3456A7}"/>
          </ac:spMkLst>
        </pc:spChg>
        <pc:spChg chg="add del mod">
          <ac:chgData name="Shovan Jana" userId="109e3f7fb2dd0b7d" providerId="LiveId" clId="{0E21C009-702A-48AE-8721-9ECCD375E316}" dt="2024-04-30T23:54:15.214" v="2183" actId="21"/>
          <ac:spMkLst>
            <pc:docMk/>
            <pc:sldMk cId="888366379" sldId="282"/>
            <ac:spMk id="8" creationId="{97E0386B-3411-08C4-760C-403A8E1D47A0}"/>
          </ac:spMkLst>
        </pc:spChg>
        <pc:spChg chg="add del">
          <ac:chgData name="Shovan Jana" userId="109e3f7fb2dd0b7d" providerId="LiveId" clId="{0E21C009-702A-48AE-8721-9ECCD375E316}" dt="2024-04-30T23:33:51.478" v="1702" actId="22"/>
          <ac:spMkLst>
            <pc:docMk/>
            <pc:sldMk cId="888366379" sldId="282"/>
            <ac:spMk id="10" creationId="{56A9AE0D-F656-5F72-6FE5-4A298DAB912E}"/>
          </ac:spMkLst>
        </pc:spChg>
        <pc:spChg chg="add del mod">
          <ac:chgData name="Shovan Jana" userId="109e3f7fb2dd0b7d" providerId="LiveId" clId="{0E21C009-702A-48AE-8721-9ECCD375E316}" dt="2024-04-30T23:53:53.888" v="2172" actId="478"/>
          <ac:spMkLst>
            <pc:docMk/>
            <pc:sldMk cId="888366379" sldId="282"/>
            <ac:spMk id="12" creationId="{A34CEDE8-E8EF-B18E-0836-E39A095C3AC2}"/>
          </ac:spMkLst>
        </pc:spChg>
        <pc:spChg chg="add del">
          <ac:chgData name="Shovan Jana" userId="109e3f7fb2dd0b7d" providerId="LiveId" clId="{0E21C009-702A-48AE-8721-9ECCD375E316}" dt="2024-04-30T23:53:58.465" v="2176" actId="22"/>
          <ac:spMkLst>
            <pc:docMk/>
            <pc:sldMk cId="888366379" sldId="282"/>
            <ac:spMk id="15" creationId="{C1B06FCE-568C-799F-2D31-EA79413783D6}"/>
          </ac:spMkLst>
        </pc:spChg>
        <pc:spChg chg="add del mod">
          <ac:chgData name="Shovan Jana" userId="109e3f7fb2dd0b7d" providerId="LiveId" clId="{0E21C009-702A-48AE-8721-9ECCD375E316}" dt="2024-04-30T23:54:28.717" v="2188" actId="478"/>
          <ac:spMkLst>
            <pc:docMk/>
            <pc:sldMk cId="888366379" sldId="282"/>
            <ac:spMk id="17" creationId="{EC549D45-3239-D4E9-0C30-17384664C824}"/>
          </ac:spMkLst>
        </pc:spChg>
        <pc:spChg chg="add mod">
          <ac:chgData name="Shovan Jana" userId="109e3f7fb2dd0b7d" providerId="LiveId" clId="{0E21C009-702A-48AE-8721-9ECCD375E316}" dt="2024-05-01T01:50:17.206" v="3873" actId="207"/>
          <ac:spMkLst>
            <pc:docMk/>
            <pc:sldMk cId="888366379" sldId="282"/>
            <ac:spMk id="18" creationId="{97E0386B-3411-08C4-760C-403A8E1D47A0}"/>
          </ac:spMkLst>
        </pc:spChg>
        <pc:spChg chg="add mod">
          <ac:chgData name="Shovan Jana" userId="109e3f7fb2dd0b7d" providerId="LiveId" clId="{0E21C009-702A-48AE-8721-9ECCD375E316}" dt="2024-05-01T01:50:35.824" v="3875" actId="207"/>
          <ac:spMkLst>
            <pc:docMk/>
            <pc:sldMk cId="888366379" sldId="282"/>
            <ac:spMk id="19" creationId="{1F3E2693-2DCC-369D-9A72-530ED3D02B37}"/>
          </ac:spMkLst>
        </pc:spChg>
        <pc:spChg chg="add mod">
          <ac:chgData name="Shovan Jana" userId="109e3f7fb2dd0b7d" providerId="LiveId" clId="{0E21C009-702A-48AE-8721-9ECCD375E316}" dt="2024-04-30T23:55:28.198" v="2216" actId="1076"/>
          <ac:spMkLst>
            <pc:docMk/>
            <pc:sldMk cId="888366379" sldId="282"/>
            <ac:spMk id="31" creationId="{2839F622-3FE7-7918-E3DD-8E5E81AF229A}"/>
          </ac:spMkLst>
        </pc:spChg>
        <pc:picChg chg="add mod">
          <ac:chgData name="Shovan Jana" userId="109e3f7fb2dd0b7d" providerId="LiveId" clId="{0E21C009-702A-48AE-8721-9ECCD375E316}" dt="2024-04-30T23:36:22.431" v="1731" actId="14100"/>
          <ac:picMkLst>
            <pc:docMk/>
            <pc:sldMk cId="888366379" sldId="282"/>
            <ac:picMk id="13" creationId="{FA9D1298-652B-8FAF-DE69-F347540B1575}"/>
          </ac:picMkLst>
        </pc:picChg>
        <pc:picChg chg="add mod">
          <ac:chgData name="Shovan Jana" userId="109e3f7fb2dd0b7d" providerId="LiveId" clId="{0E21C009-702A-48AE-8721-9ECCD375E316}" dt="2024-04-30T23:55:39.723" v="2219" actId="14100"/>
          <ac:picMkLst>
            <pc:docMk/>
            <pc:sldMk cId="888366379" sldId="282"/>
            <ac:picMk id="6148" creationId="{09B72F48-7BE2-A0D9-5065-C23FC0146293}"/>
          </ac:picMkLst>
        </pc:picChg>
      </pc:sldChg>
      <pc:sldChg chg="addSp delSp modSp new mod modClrScheme chgLayout">
        <pc:chgData name="Shovan Jana" userId="109e3f7fb2dd0b7d" providerId="LiveId" clId="{0E21C009-702A-48AE-8721-9ECCD375E316}" dt="2024-05-01T00:43:55.903" v="3135" actId="1076"/>
        <pc:sldMkLst>
          <pc:docMk/>
          <pc:sldMk cId="1617617584" sldId="283"/>
        </pc:sldMkLst>
        <pc:spChg chg="add del mod ord">
          <ac:chgData name="Shovan Jana" userId="109e3f7fb2dd0b7d" providerId="LiveId" clId="{0E21C009-702A-48AE-8721-9ECCD375E316}" dt="2024-05-01T00:43:18.482" v="3126" actId="478"/>
          <ac:spMkLst>
            <pc:docMk/>
            <pc:sldMk cId="1617617584" sldId="283"/>
            <ac:spMk id="2" creationId="{691D58B4-878C-EB66-79DD-0D65E3D3C2A0}"/>
          </ac:spMkLst>
        </pc:spChg>
        <pc:spChg chg="add del mod ord">
          <ac:chgData name="Shovan Jana" userId="109e3f7fb2dd0b7d" providerId="LiveId" clId="{0E21C009-702A-48AE-8721-9ECCD375E316}" dt="2024-05-01T00:43:55.903" v="3135" actId="1076"/>
          <ac:spMkLst>
            <pc:docMk/>
            <pc:sldMk cId="1617617584" sldId="283"/>
            <ac:spMk id="3" creationId="{52315E02-3D00-84FA-1E4C-19B492508D3C}"/>
          </ac:spMkLst>
        </pc:spChg>
        <pc:spChg chg="mod ord">
          <ac:chgData name="Shovan Jana" userId="109e3f7fb2dd0b7d" providerId="LiveId" clId="{0E21C009-702A-48AE-8721-9ECCD375E316}" dt="2024-05-01T00:42:24.199" v="3078" actId="700"/>
          <ac:spMkLst>
            <pc:docMk/>
            <pc:sldMk cId="1617617584" sldId="283"/>
            <ac:spMk id="4" creationId="{43C37BEE-A044-2682-DC64-A2173786FB4D}"/>
          </ac:spMkLst>
        </pc:spChg>
        <pc:spChg chg="mod ord">
          <ac:chgData name="Shovan Jana" userId="109e3f7fb2dd0b7d" providerId="LiveId" clId="{0E21C009-702A-48AE-8721-9ECCD375E316}" dt="2024-05-01T00:42:24.199" v="3078" actId="700"/>
          <ac:spMkLst>
            <pc:docMk/>
            <pc:sldMk cId="1617617584" sldId="283"/>
            <ac:spMk id="5" creationId="{28761A1C-C080-8B51-6C04-B3CB31181CA4}"/>
          </ac:spMkLst>
        </pc:spChg>
        <pc:spChg chg="mod ord">
          <ac:chgData name="Shovan Jana" userId="109e3f7fb2dd0b7d" providerId="LiveId" clId="{0E21C009-702A-48AE-8721-9ECCD375E316}" dt="2024-05-01T00:42:24.199" v="3078" actId="700"/>
          <ac:spMkLst>
            <pc:docMk/>
            <pc:sldMk cId="1617617584" sldId="283"/>
            <ac:spMk id="6" creationId="{2FB4A636-444E-DEF1-6B36-25596A6D3C9D}"/>
          </ac:spMkLst>
        </pc:spChg>
        <pc:spChg chg="add del mod ord">
          <ac:chgData name="Shovan Jana" userId="109e3f7fb2dd0b7d" providerId="LiveId" clId="{0E21C009-702A-48AE-8721-9ECCD375E316}" dt="2024-05-01T00:42:24.199" v="3078" actId="700"/>
          <ac:spMkLst>
            <pc:docMk/>
            <pc:sldMk cId="1617617584" sldId="283"/>
            <ac:spMk id="7" creationId="{BC6F2FA0-1039-42A9-00DB-812CFE98BD7B}"/>
          </ac:spMkLst>
        </pc:spChg>
        <pc:spChg chg="add del mod ord">
          <ac:chgData name="Shovan Jana" userId="109e3f7fb2dd0b7d" providerId="LiveId" clId="{0E21C009-702A-48AE-8721-9ECCD375E316}" dt="2024-05-01T00:42:24.199" v="3078" actId="700"/>
          <ac:spMkLst>
            <pc:docMk/>
            <pc:sldMk cId="1617617584" sldId="283"/>
            <ac:spMk id="8" creationId="{A62E0E71-00A3-3F17-B511-F4DA9FDEF47F}"/>
          </ac:spMkLst>
        </pc:spChg>
      </pc:sldChg>
      <pc:sldMasterChg chg="del delSldLayout">
        <pc:chgData name="Shovan Jana" userId="109e3f7fb2dd0b7d" providerId="LiveId" clId="{0E21C009-702A-48AE-8721-9ECCD375E316}" dt="2024-04-30T15:51:43.739" v="4" actId="47"/>
        <pc:sldMasterMkLst>
          <pc:docMk/>
          <pc:sldMasterMk cId="3014107518" sldId="2147483648"/>
        </pc:sldMasterMkLst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83571991" sldId="2147483649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4142350439" sldId="2147483650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822364272" sldId="2147483651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1823539593" sldId="2147483652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1771899346" sldId="2147483653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4144504740" sldId="2147483654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1164187612" sldId="2147483655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2994203450" sldId="2147483656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251672311" sldId="2147483657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2784506901" sldId="2147483658"/>
          </pc:sldLayoutMkLst>
        </pc:sldLayoutChg>
        <pc:sldLayoutChg chg="del">
          <pc:chgData name="Shovan Jana" userId="109e3f7fb2dd0b7d" providerId="LiveId" clId="{0E21C009-702A-48AE-8721-9ECCD375E316}" dt="2024-04-30T15:51:43.739" v="4" actId="47"/>
          <pc:sldLayoutMkLst>
            <pc:docMk/>
            <pc:sldMasterMk cId="3014107518" sldId="2147483648"/>
            <pc:sldLayoutMk cId="3523597301" sldId="2147483659"/>
          </pc:sldLayoutMkLst>
        </pc:sldLayoutChg>
      </pc:sldMasterChg>
      <pc:sldMasterChg chg="modSp mod modSldLayout">
        <pc:chgData name="Shovan Jana" userId="109e3f7fb2dd0b7d" providerId="LiveId" clId="{0E21C009-702A-48AE-8721-9ECCD375E316}" dt="2024-04-30T23:23:46.489" v="1512" actId="123"/>
        <pc:sldMasterMkLst>
          <pc:docMk/>
          <pc:sldMasterMk cId="3044281988" sldId="2147483673"/>
        </pc:sldMasterMkLst>
        <pc:spChg chg="mod">
          <ac:chgData name="Shovan Jana" userId="109e3f7fb2dd0b7d" providerId="LiveId" clId="{0E21C009-702A-48AE-8721-9ECCD375E316}" dt="2024-04-30T23:23:46.489" v="1512" actId="123"/>
          <ac:spMkLst>
            <pc:docMk/>
            <pc:sldMasterMk cId="3044281988" sldId="2147483673"/>
            <ac:spMk id="3" creationId="{00000000-0000-0000-0000-000000000000}"/>
          </ac:spMkLst>
        </pc:spChg>
        <pc:sldLayoutChg chg="modSp">
          <pc:chgData name="Shovan Jana" userId="109e3f7fb2dd0b7d" providerId="LiveId" clId="{0E21C009-702A-48AE-8721-9ECCD375E316}" dt="2024-04-30T21:50:15.805" v="498" actId="404"/>
          <pc:sldLayoutMkLst>
            <pc:docMk/>
            <pc:sldMasterMk cId="3044281988" sldId="2147483673"/>
            <pc:sldLayoutMk cId="1160733760" sldId="2147483675"/>
          </pc:sldLayoutMkLst>
          <pc:spChg chg="mod">
            <ac:chgData name="Shovan Jana" userId="109e3f7fb2dd0b7d" providerId="LiveId" clId="{0E21C009-702A-48AE-8721-9ECCD375E316}" dt="2024-04-30T21:50:15.805" v="498" actId="404"/>
            <ac:spMkLst>
              <pc:docMk/>
              <pc:sldMasterMk cId="3044281988" sldId="2147483673"/>
              <pc:sldLayoutMk cId="1160733760" sldId="2147483675"/>
              <ac:spMk id="3" creationId="{00000000-0000-0000-0000-000000000000}"/>
            </ac:spMkLst>
          </pc:spChg>
        </pc:sldLayoutChg>
      </pc:sldMasterChg>
      <pc:sldMasterChg chg="del delSldLayout">
        <pc:chgData name="Shovan Jana" userId="109e3f7fb2dd0b7d" providerId="LiveId" clId="{0E21C009-702A-48AE-8721-9ECCD375E316}" dt="2024-04-30T15:52:48.020" v="18" actId="2696"/>
        <pc:sldMasterMkLst>
          <pc:docMk/>
          <pc:sldMasterMk cId="4292347136" sldId="2147483673"/>
        </pc:sldMasterMkLst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1520049262" sldId="2147483674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796457663" sldId="2147483675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58993022" sldId="2147483676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4055770864" sldId="2147483677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4209504950" sldId="2147483678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2532603971" sldId="2147483679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3368782777" sldId="2147483680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2162821662" sldId="2147483681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276851150" sldId="2147483682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171760010" sldId="2147483683"/>
          </pc:sldLayoutMkLst>
        </pc:sldLayoutChg>
        <pc:sldLayoutChg chg="del">
          <pc:chgData name="Shovan Jana" userId="109e3f7fb2dd0b7d" providerId="LiveId" clId="{0E21C009-702A-48AE-8721-9ECCD375E316}" dt="2024-04-30T15:52:48.020" v="18" actId="2696"/>
          <pc:sldLayoutMkLst>
            <pc:docMk/>
            <pc:sldMasterMk cId="4292347136" sldId="2147483673"/>
            <pc:sldLayoutMk cId="3058756138" sldId="2147483684"/>
          </pc:sldLayoutMkLst>
        </pc:sldLayoutChg>
      </pc:sldMasterChg>
      <pc:sldMasterChg chg="addSp modSldLayout">
        <pc:chgData name="Shovan Jana" userId="109e3f7fb2dd0b7d" providerId="LiveId" clId="{0E21C009-702A-48AE-8721-9ECCD375E316}" dt="2024-04-30T22:27:47.972" v="752"/>
        <pc:sldMasterMkLst>
          <pc:docMk/>
          <pc:sldMasterMk cId="2659365548" sldId="2147483685"/>
        </pc:sldMasterMkLst>
        <pc:spChg chg="add">
          <ac:chgData name="Shovan Jana" userId="109e3f7fb2dd0b7d" providerId="LiveId" clId="{0E21C009-702A-48AE-8721-9ECCD375E316}" dt="2024-04-30T22:27:47.972" v="752"/>
          <ac:spMkLst>
            <pc:docMk/>
            <pc:sldMasterMk cId="2659365548" sldId="2147483685"/>
            <ac:spMk id="7" creationId="{87D961D6-D4A4-F423-351C-676018B2C9CC}"/>
          </ac:spMkLst>
        </pc:spChg>
        <pc:sldLayoutChg chg="addSp">
          <pc:chgData name="Shovan Jana" userId="109e3f7fb2dd0b7d" providerId="LiveId" clId="{0E21C009-702A-48AE-8721-9ECCD375E316}" dt="2024-04-30T22:27:47.972" v="752"/>
          <pc:sldLayoutMkLst>
            <pc:docMk/>
            <pc:sldMasterMk cId="2659365548" sldId="2147483685"/>
            <pc:sldLayoutMk cId="1718772620" sldId="2147483686"/>
          </pc:sldLayoutMkLst>
          <pc:spChg chg="add">
            <ac:chgData name="Shovan Jana" userId="109e3f7fb2dd0b7d" providerId="LiveId" clId="{0E21C009-702A-48AE-8721-9ECCD375E316}" dt="2024-04-30T22:27:47.972" v="752"/>
            <ac:spMkLst>
              <pc:docMk/>
              <pc:sldMasterMk cId="2659365548" sldId="2147483685"/>
              <pc:sldLayoutMk cId="1718772620" sldId="2147483686"/>
              <ac:spMk id="7" creationId="{0A6F5273-DAE1-A274-1A2F-AC612E30EE65}"/>
            </ac:spMkLst>
          </pc:spChg>
        </pc:sldLayoutChg>
      </pc:sldMasterChg>
      <pc:sldMasterChg chg="addSp modSldLayout">
        <pc:chgData name="Shovan Jana" userId="109e3f7fb2dd0b7d" providerId="LiveId" clId="{0E21C009-702A-48AE-8721-9ECCD375E316}" dt="2024-04-30T22:28:16.694" v="757"/>
        <pc:sldMasterMkLst>
          <pc:docMk/>
          <pc:sldMasterMk cId="2852825814" sldId="2147483697"/>
        </pc:sldMasterMkLst>
        <pc:spChg chg="add">
          <ac:chgData name="Shovan Jana" userId="109e3f7fb2dd0b7d" providerId="LiveId" clId="{0E21C009-702A-48AE-8721-9ECCD375E316}" dt="2024-04-30T22:28:16.694" v="757"/>
          <ac:spMkLst>
            <pc:docMk/>
            <pc:sldMasterMk cId="2852825814" sldId="2147483697"/>
            <ac:spMk id="8" creationId="{09A0FCF6-A7D0-2918-5F37-FC6CBD4B76C7}"/>
          </ac:spMkLst>
        </pc:spChg>
        <pc:sldLayoutChg chg="addSp">
          <pc:chgData name="Shovan Jana" userId="109e3f7fb2dd0b7d" providerId="LiveId" clId="{0E21C009-702A-48AE-8721-9ECCD375E316}" dt="2024-04-30T22:28:16.694" v="757"/>
          <pc:sldLayoutMkLst>
            <pc:docMk/>
            <pc:sldMasterMk cId="2852825814" sldId="2147483697"/>
            <pc:sldLayoutMk cId="4028980141" sldId="2147483698"/>
          </pc:sldLayoutMkLst>
          <pc:spChg chg="add">
            <ac:chgData name="Shovan Jana" userId="109e3f7fb2dd0b7d" providerId="LiveId" clId="{0E21C009-702A-48AE-8721-9ECCD375E316}" dt="2024-04-30T22:28:16.694" v="757"/>
            <ac:spMkLst>
              <pc:docMk/>
              <pc:sldMasterMk cId="2852825814" sldId="2147483697"/>
              <pc:sldLayoutMk cId="4028980141" sldId="2147483698"/>
              <ac:spMk id="7" creationId="{AC95C5C7-F6F7-DD08-65C1-394B74BC0807}"/>
            </ac:spMkLst>
          </pc:spChg>
        </pc:sldLayoutChg>
      </pc:sldMasterChg>
      <pc:sldMasterChg chg="addSp modSldLayout">
        <pc:chgData name="Shovan Jana" userId="109e3f7fb2dd0b7d" providerId="LiveId" clId="{0E21C009-702A-48AE-8721-9ECCD375E316}" dt="2024-04-30T22:28:27.057" v="758"/>
        <pc:sldMasterMkLst>
          <pc:docMk/>
          <pc:sldMasterMk cId="3475915150" sldId="2147483709"/>
        </pc:sldMasterMkLst>
        <pc:spChg chg="add">
          <ac:chgData name="Shovan Jana" userId="109e3f7fb2dd0b7d" providerId="LiveId" clId="{0E21C009-702A-48AE-8721-9ECCD375E316}" dt="2024-04-30T22:28:27.057" v="758"/>
          <ac:spMkLst>
            <pc:docMk/>
            <pc:sldMasterMk cId="3475915150" sldId="2147483709"/>
            <ac:spMk id="7" creationId="{9460DB45-8961-56C4-BD06-521B1C7524D8}"/>
          </ac:spMkLst>
        </pc:spChg>
        <pc:sldLayoutChg chg="addSp">
          <pc:chgData name="Shovan Jana" userId="109e3f7fb2dd0b7d" providerId="LiveId" clId="{0E21C009-702A-48AE-8721-9ECCD375E316}" dt="2024-04-30T22:28:27.057" v="758"/>
          <pc:sldLayoutMkLst>
            <pc:docMk/>
            <pc:sldMasterMk cId="3475915150" sldId="2147483709"/>
            <pc:sldLayoutMk cId="3828460833" sldId="2147483710"/>
          </pc:sldLayoutMkLst>
          <pc:spChg chg="add">
            <ac:chgData name="Shovan Jana" userId="109e3f7fb2dd0b7d" providerId="LiveId" clId="{0E21C009-702A-48AE-8721-9ECCD375E316}" dt="2024-04-30T22:28:27.057" v="758"/>
            <ac:spMkLst>
              <pc:docMk/>
              <pc:sldMasterMk cId="3475915150" sldId="2147483709"/>
              <pc:sldLayoutMk cId="3828460833" sldId="2147483710"/>
              <ac:spMk id="7" creationId="{BC8F2578-C938-6CAD-8DF4-5DE60BC5CCD4}"/>
            </ac:spMkLst>
          </pc:spChg>
        </pc:sldLayoutChg>
      </pc:sldMasterChg>
      <pc:sldMasterChg chg="addSp modSldLayout">
        <pc:chgData name="Shovan Jana" userId="109e3f7fb2dd0b7d" providerId="LiveId" clId="{0E21C009-702A-48AE-8721-9ECCD375E316}" dt="2024-04-30T22:28:49.234" v="759"/>
        <pc:sldMasterMkLst>
          <pc:docMk/>
          <pc:sldMasterMk cId="3998780441" sldId="2147483721"/>
        </pc:sldMasterMkLst>
        <pc:spChg chg="add">
          <ac:chgData name="Shovan Jana" userId="109e3f7fb2dd0b7d" providerId="LiveId" clId="{0E21C009-702A-48AE-8721-9ECCD375E316}" dt="2024-04-30T22:28:49.234" v="759"/>
          <ac:spMkLst>
            <pc:docMk/>
            <pc:sldMasterMk cId="3998780441" sldId="2147483721"/>
            <ac:spMk id="7" creationId="{0DDA5048-F1F0-F659-EE2A-37DFDD4D186E}"/>
          </ac:spMkLst>
        </pc:spChg>
        <pc:sldLayoutChg chg="addSp">
          <pc:chgData name="Shovan Jana" userId="109e3f7fb2dd0b7d" providerId="LiveId" clId="{0E21C009-702A-48AE-8721-9ECCD375E316}" dt="2024-04-30T22:28:49.234" v="759"/>
          <pc:sldLayoutMkLst>
            <pc:docMk/>
            <pc:sldMasterMk cId="3998780441" sldId="2147483721"/>
            <pc:sldLayoutMk cId="1216453861" sldId="2147483722"/>
          </pc:sldLayoutMkLst>
          <pc:spChg chg="add">
            <ac:chgData name="Shovan Jana" userId="109e3f7fb2dd0b7d" providerId="LiveId" clId="{0E21C009-702A-48AE-8721-9ECCD375E316}" dt="2024-04-30T22:28:49.234" v="759"/>
            <ac:spMkLst>
              <pc:docMk/>
              <pc:sldMasterMk cId="3998780441" sldId="2147483721"/>
              <pc:sldLayoutMk cId="1216453861" sldId="2147483722"/>
              <ac:spMk id="7" creationId="{2C4B638B-74CF-7F9F-7ABA-D6217AB367EE}"/>
            </ac:spMkLst>
          </pc:spChg>
        </pc:sldLayoutChg>
      </pc:sldMasterChg>
      <pc:sldMasterChg chg="addSp modSldLayout">
        <pc:chgData name="Shovan Jana" userId="109e3f7fb2dd0b7d" providerId="LiveId" clId="{0E21C009-702A-48AE-8721-9ECCD375E316}" dt="2024-04-30T22:28:56.289" v="760"/>
        <pc:sldMasterMkLst>
          <pc:docMk/>
          <pc:sldMasterMk cId="3840318771" sldId="2147483733"/>
        </pc:sldMasterMkLst>
        <pc:spChg chg="add">
          <ac:chgData name="Shovan Jana" userId="109e3f7fb2dd0b7d" providerId="LiveId" clId="{0E21C009-702A-48AE-8721-9ECCD375E316}" dt="2024-04-30T22:28:56.289" v="760"/>
          <ac:spMkLst>
            <pc:docMk/>
            <pc:sldMasterMk cId="3840318771" sldId="2147483733"/>
            <ac:spMk id="8" creationId="{D21848E6-032F-658D-B7A2-D4555E624314}"/>
          </ac:spMkLst>
        </pc:spChg>
        <pc:sldLayoutChg chg="addSp">
          <pc:chgData name="Shovan Jana" userId="109e3f7fb2dd0b7d" providerId="LiveId" clId="{0E21C009-702A-48AE-8721-9ECCD375E316}" dt="2024-04-30T22:28:56.289" v="760"/>
          <pc:sldLayoutMkLst>
            <pc:docMk/>
            <pc:sldMasterMk cId="3840318771" sldId="2147483733"/>
            <pc:sldLayoutMk cId="652411826" sldId="2147483734"/>
          </pc:sldLayoutMkLst>
          <pc:spChg chg="add">
            <ac:chgData name="Shovan Jana" userId="109e3f7fb2dd0b7d" providerId="LiveId" clId="{0E21C009-702A-48AE-8721-9ECCD375E316}" dt="2024-04-30T22:28:56.289" v="760"/>
            <ac:spMkLst>
              <pc:docMk/>
              <pc:sldMasterMk cId="3840318771" sldId="2147483733"/>
              <pc:sldLayoutMk cId="652411826" sldId="2147483734"/>
              <ac:spMk id="7" creationId="{6B831752-3F93-A0E4-69E3-9F8B8DA71FF8}"/>
            </ac:spMkLst>
          </pc:spChg>
        </pc:sldLayoutChg>
      </pc:sldMasterChg>
      <pc:sldMasterChg chg="addSp modSldLayout">
        <pc:chgData name="Shovan Jana" userId="109e3f7fb2dd0b7d" providerId="LiveId" clId="{0E21C009-702A-48AE-8721-9ECCD375E316}" dt="2024-04-30T22:29:41.322" v="761"/>
        <pc:sldMasterMkLst>
          <pc:docMk/>
          <pc:sldMasterMk cId="3943326444" sldId="2147483745"/>
        </pc:sldMasterMkLst>
        <pc:spChg chg="add">
          <ac:chgData name="Shovan Jana" userId="109e3f7fb2dd0b7d" providerId="LiveId" clId="{0E21C009-702A-48AE-8721-9ECCD375E316}" dt="2024-04-30T22:29:41.322" v="761"/>
          <ac:spMkLst>
            <pc:docMk/>
            <pc:sldMasterMk cId="3943326444" sldId="2147483745"/>
            <ac:spMk id="8" creationId="{B2EABAD6-C271-023D-EFC9-D59CAF003F1B}"/>
          </ac:spMkLst>
        </pc:spChg>
        <pc:sldLayoutChg chg="addSp">
          <pc:chgData name="Shovan Jana" userId="109e3f7fb2dd0b7d" providerId="LiveId" clId="{0E21C009-702A-48AE-8721-9ECCD375E316}" dt="2024-04-30T22:29:41.322" v="761"/>
          <pc:sldLayoutMkLst>
            <pc:docMk/>
            <pc:sldMasterMk cId="3943326444" sldId="2147483745"/>
            <pc:sldLayoutMk cId="2377709600" sldId="2147483746"/>
          </pc:sldLayoutMkLst>
          <pc:spChg chg="add">
            <ac:chgData name="Shovan Jana" userId="109e3f7fb2dd0b7d" providerId="LiveId" clId="{0E21C009-702A-48AE-8721-9ECCD375E316}" dt="2024-04-30T22:29:41.322" v="761"/>
            <ac:spMkLst>
              <pc:docMk/>
              <pc:sldMasterMk cId="3943326444" sldId="2147483745"/>
              <pc:sldLayoutMk cId="2377709600" sldId="2147483746"/>
              <ac:spMk id="7" creationId="{531E7A8C-4D9D-527D-3025-9173850A1E97}"/>
            </ac:spMkLst>
          </pc:spChg>
        </pc:sldLayoutChg>
      </pc:sldMasterChg>
    </pc:docChg>
  </pc:docChgLst>
  <pc:docChgLst>
    <pc:chgData name="Guest User" providerId="Windows Live" clId="Web-{834FB349-4759-4B68-8FD9-C018A5FF06B7}"/>
    <pc:docChg chg="modSld">
      <pc:chgData name="Guest User" userId="" providerId="Windows Live" clId="Web-{834FB349-4759-4B68-8FD9-C018A5FF06B7}" dt="2024-04-30T16:29:58.778" v="108" actId="14100"/>
      <pc:docMkLst>
        <pc:docMk/>
      </pc:docMkLst>
      <pc:sldChg chg="modSp">
        <pc:chgData name="Guest User" userId="" providerId="Windows Live" clId="Web-{834FB349-4759-4B68-8FD9-C018A5FF06B7}" dt="2024-04-30T16:29:58.778" v="108" actId="14100"/>
        <pc:sldMkLst>
          <pc:docMk/>
          <pc:sldMk cId="3553044140" sldId="260"/>
        </pc:sldMkLst>
        <pc:spChg chg="mod">
          <ac:chgData name="Guest User" userId="" providerId="Windows Live" clId="Web-{834FB349-4759-4B68-8FD9-C018A5FF06B7}" dt="2024-04-30T16:29:58.778" v="108" actId="14100"/>
          <ac:spMkLst>
            <pc:docMk/>
            <pc:sldMk cId="3553044140" sldId="260"/>
            <ac:spMk id="6" creationId="{37532439-2E2A-A008-8AB3-89C361F7FF03}"/>
          </ac:spMkLst>
        </pc:spChg>
        <pc:picChg chg="mod">
          <ac:chgData name="Guest User" userId="" providerId="Windows Live" clId="Web-{834FB349-4759-4B68-8FD9-C018A5FF06B7}" dt="2024-04-30T16:29:50.684" v="107" actId="14100"/>
          <ac:picMkLst>
            <pc:docMk/>
            <pc:sldMk cId="3553044140" sldId="260"/>
            <ac:picMk id="5" creationId="{16A65E87-8F79-E844-B81C-504E924F29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072" y="1767202"/>
            <a:ext cx="9832879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9770" y="6245075"/>
            <a:ext cx="3273552" cy="365125"/>
          </a:xfrm>
        </p:spPr>
        <p:txBody>
          <a:bodyPr/>
          <a:lstStyle/>
          <a:p>
            <a:fld id="{ADAC2A9C-A7A3-450A-9385-FEADA343CCA6}" type="datetime1">
              <a:rPr lang="en-IN" smtClean="0"/>
              <a:t>30-04-2024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302" y="6258759"/>
            <a:ext cx="1573784" cy="365125"/>
          </a:xfrm>
        </p:spPr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8936" y="5279393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C85617-F300-5E6D-7DB9-F2F84E75F996}"/>
              </a:ext>
            </a:extLst>
          </p:cNvPr>
          <p:cNvSpPr/>
          <p:nvPr userDrawn="1"/>
        </p:nvSpPr>
        <p:spPr>
          <a:xfrm>
            <a:off x="150091" y="124691"/>
            <a:ext cx="11891818" cy="6608618"/>
          </a:xfrm>
          <a:prstGeom prst="roundRect">
            <a:avLst>
              <a:gd name="adj" fmla="val 2411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483634" y="4901705"/>
            <a:ext cx="6873812" cy="134337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4BFAA3-62F5-10C7-5B9A-5898BF19ABED}"/>
              </a:ext>
            </a:extLst>
          </p:cNvPr>
          <p:cNvCxnSpPr>
            <a:cxnSpLocks/>
          </p:cNvCxnSpPr>
          <p:nvPr userDrawn="1"/>
        </p:nvCxnSpPr>
        <p:spPr>
          <a:xfrm>
            <a:off x="874652" y="3171983"/>
            <a:ext cx="10222992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9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DE6-51C4-4D8A-916C-C45A847003A4}" type="datetime1">
              <a:rPr lang="en-IN" smtClean="0"/>
              <a:t>30-04-2024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F4F-B0B8-405F-9CDF-21BFB72DC662}" type="datetime1">
              <a:rPr lang="en-IN" smtClean="0"/>
              <a:t>30-04-2024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AC30-5EBB-027B-5C9A-9C36B6A2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F44C2-CF2E-C71F-CB28-3C3ADBEE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F87-259B-445B-9DBF-C9A2BEFCC83F}" type="datetime1">
              <a:rPr lang="en-IN" smtClean="0"/>
              <a:t>30-04-2024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4CEA-A56E-D3E2-6535-EAA9FDCF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5753-F91F-ADF9-8CFA-7B0971A5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AB83-500D-4E27-8715-118FE76FE990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6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/>
            <a:fld id="{42BE1886-AD9E-42E2-B3C5-E47A99EB4ECB}" type="slidenum">
              <a:rPr lang="en-IN" smtClean="0"/>
              <a:pPr algn="r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3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E90C-E896-4991-B6C6-5158272D5E41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05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C8FF-A381-4494-9799-189BB7530359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3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79CB-8969-4E37-ADA7-69C328F099B5}" type="datetime1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87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25BD-83F2-4120-96A4-3B6CBC021DA1}" type="datetime1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34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A219-D354-4B20-B9FC-0E0E12C4D65E}" type="datetime1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8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045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005E-86E3-429A-A16E-EC0FF90776E3}" type="datetime1">
              <a:rPr lang="en-IN" smtClean="0"/>
              <a:t>30-04-2024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2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B2-580F-4875-8C4D-A68DB2628F14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63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F7F-00DF-427E-B1DA-5AF48056E5A3}" type="datetime1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59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F426-9B45-440D-AE24-2882A5A70DDD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74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8384-542A-4DCC-8323-A3785836795F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1B09376-E98F-4BC3-A294-47DABBA12951}" type="datetime1">
              <a:rPr lang="en-IN" smtClean="0"/>
              <a:t>30-04-2024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0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0E48-31DF-4370-945D-837EF1D7D7F4}" type="datetime1">
              <a:rPr lang="en-IN" smtClean="0"/>
              <a:t>30-04-2024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4F72-8BAB-426B-80F8-417025E9DB4F}" type="datetime1">
              <a:rPr lang="en-IN" smtClean="0"/>
              <a:t>30-04-2024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6867-44F4-434F-8135-3B92E4675209}" type="datetime1">
              <a:rPr lang="en-IN" smtClean="0"/>
              <a:t>30-04-2024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3CE-F137-4B97-866E-BF94CEDD6461}" type="datetime1">
              <a:rPr lang="en-IN" smtClean="0"/>
              <a:t>30-04-2024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A76-90D9-499B-A290-D77C4846075B}" type="datetime1">
              <a:rPr lang="en-IN" smtClean="0"/>
              <a:t>30-04-2024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Solar Energy Prediction (Shovan, Satyajeet)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EE9-D61F-4534-B410-D67E68EDA4D9}" type="datetime1">
              <a:rPr lang="en-IN" smtClean="0"/>
              <a:t>30-04-2024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050870-3516-4F4D-B456-A5542E382058}" type="datetime1">
              <a:rPr lang="en-IN" smtClean="0"/>
              <a:t>30-04-2024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56" y="6286468"/>
            <a:ext cx="1573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Solar Energy Prediction (Shovan, Satyajeet)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DE6B20-CC42-77F6-A031-BED3E00A3351}"/>
              </a:ext>
            </a:extLst>
          </p:cNvPr>
          <p:cNvSpPr/>
          <p:nvPr userDrawn="1"/>
        </p:nvSpPr>
        <p:spPr>
          <a:xfrm>
            <a:off x="150091" y="124691"/>
            <a:ext cx="11891818" cy="6608618"/>
          </a:xfrm>
          <a:prstGeom prst="roundRect">
            <a:avLst>
              <a:gd name="adj" fmla="val 2411"/>
            </a:avLst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4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60070" indent="-28575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100000"/>
        <a:buFont typeface="Rockwell" panose="02060603020205020403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20859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53786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D18714-ED42-4D7F-BDF4-3F0B231DFB3A}" type="datetime1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741" y="6453786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55002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BE1886-AD9E-42E2-B3C5-E47A99EB4EC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840" y="50120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3301C2-910B-88F6-CCF8-D4567B796EF1}"/>
              </a:ext>
            </a:extLst>
          </p:cNvPr>
          <p:cNvSpPr/>
          <p:nvPr userDrawn="1"/>
        </p:nvSpPr>
        <p:spPr>
          <a:xfrm>
            <a:off x="150091" y="124691"/>
            <a:ext cx="11891818" cy="6608618"/>
          </a:xfrm>
          <a:prstGeom prst="roundRect">
            <a:avLst>
              <a:gd name="adj" fmla="val 2411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1627-B24A-182A-4724-06EF6EA72678}"/>
              </a:ext>
            </a:extLst>
          </p:cNvPr>
          <p:cNvSpPr txBox="1"/>
          <p:nvPr/>
        </p:nvSpPr>
        <p:spPr>
          <a:xfrm>
            <a:off x="3838796" y="141185"/>
            <a:ext cx="4514410" cy="885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200" b="0" i="0" u="none" strike="noStrike" kern="1200" cap="none" spc="0" normalizeH="0" baseline="0" noProof="0">
              <a:ln>
                <a:noFill/>
              </a:ln>
              <a:solidFill>
                <a:srgbClr val="505046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1A226-A13C-F9D0-5D9F-B690818A9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411" y="624035"/>
            <a:ext cx="10501162" cy="132917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Solar Energy Prediction using Gradient Boosted Regression Trees</a:t>
            </a:r>
            <a:endParaRPr lang="en-IN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F38847-D36D-5D02-30BB-EC7E6088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28" y="5941577"/>
            <a:ext cx="2440128" cy="5847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IN" sz="1100" dirty="0">
                <a:solidFill>
                  <a:schemeClr val="accent1">
                    <a:lumMod val="75000"/>
                  </a:schemeClr>
                </a:solidFill>
              </a:rPr>
              <a:t>Guided By</a:t>
            </a:r>
          </a:p>
          <a:p>
            <a:pPr algn="ctr">
              <a:spcBef>
                <a:spcPts val="600"/>
              </a:spcBef>
            </a:pPr>
            <a:r>
              <a:rPr lang="en-IN" sz="1400" dirty="0" err="1"/>
              <a:t>Dr.</a:t>
            </a:r>
            <a:r>
              <a:rPr lang="en-IN" sz="1400" dirty="0"/>
              <a:t> Shruti Upadhyaya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2F7BA-53CC-4379-8334-F6EFD052DCD3}"/>
              </a:ext>
            </a:extLst>
          </p:cNvPr>
          <p:cNvSpPr txBox="1"/>
          <p:nvPr/>
        </p:nvSpPr>
        <p:spPr>
          <a:xfrm>
            <a:off x="4079627" y="4692213"/>
            <a:ext cx="4032730" cy="8771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srgbClr val="E84C22">
                    <a:lumMod val="75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Presented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Satyajeet Singh (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GS23MTECH11107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Shovan Jana (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GS23MTECH11108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B8409-F2E8-1D75-82E4-FAE6F4180AB7}"/>
              </a:ext>
            </a:extLst>
          </p:cNvPr>
          <p:cNvSpPr txBox="1"/>
          <p:nvPr/>
        </p:nvSpPr>
        <p:spPr>
          <a:xfrm>
            <a:off x="3824738" y="2071988"/>
            <a:ext cx="4542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B64926">
                    <a:lumMod val="75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CC5240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B64926">
                    <a:lumMod val="75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Data Modelling in Atmospheric Sciences </a:t>
            </a:r>
          </a:p>
        </p:txBody>
      </p:sp>
      <p:pic>
        <p:nvPicPr>
          <p:cNvPr id="9" name="Picture 8" descr="A logo with a book and a sun&#10;&#10;Description automatically generated">
            <a:extLst>
              <a:ext uri="{FF2B5EF4-FFF2-40B4-BE49-F238E27FC236}">
                <a16:creationId xmlns:a16="http://schemas.microsoft.com/office/drawing/2014/main" id="{22B78489-7DD4-A9E4-428A-160F16754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79" y="2905675"/>
            <a:ext cx="1481425" cy="16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1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CCD9-A281-B4A9-1AF3-74117DDB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778-6223-DA48-CFC5-16012156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7D36-0EF2-D9DF-331A-45ECD8E4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252F-200B-4696-8583-58725C13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10</a:t>
            </a:fld>
            <a:endParaRPr lang="en-I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8A4854F-FEBA-DFE0-CE78-5AA29DB4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6" y="1425939"/>
            <a:ext cx="10504575" cy="502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33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BD7-80C5-0FB8-239E-1335CC57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927494" cy="858573"/>
          </a:xfrm>
        </p:spPr>
        <p:txBody>
          <a:bodyPr/>
          <a:lstStyle/>
          <a:p>
            <a:r>
              <a:rPr lang="en-IN" dirty="0"/>
              <a:t>learnings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A2B7C7-2B1E-0768-9293-C27D32633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232" y="1604211"/>
            <a:ext cx="5245768" cy="470514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Necessity to predict the Solar Energy and usage of Machine Learning in that field.</a:t>
            </a:r>
          </a:p>
          <a:p>
            <a:pPr lvl="1"/>
            <a:r>
              <a:rPr lang="en-US" dirty="0"/>
              <a:t>Importance of data preprocessing; high complexity of climate data with different variables, spatial resolution and temporal frequencies.</a:t>
            </a:r>
          </a:p>
          <a:p>
            <a:pPr lvl="1"/>
            <a:r>
              <a:rPr lang="en-US" dirty="0"/>
              <a:t>Impact of correlated features and potential of features selection and engineering to enhance the model performance.</a:t>
            </a:r>
          </a:p>
          <a:p>
            <a:pPr lvl="1"/>
            <a:r>
              <a:rPr lang="en-US" dirty="0"/>
              <a:t>Use of </a:t>
            </a:r>
            <a:r>
              <a:rPr lang="en-US" dirty="0" err="1"/>
              <a:t>xAI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Combined Feature Importance Techniques (built-in </a:t>
            </a:r>
            <a:r>
              <a:rPr lang="en-US" dirty="0" err="1"/>
              <a:t>XGBoost</a:t>
            </a:r>
            <a:r>
              <a:rPr lang="en-US" dirty="0"/>
              <a:t>, permutation importance, recursive feature elimination) to identify the most impactful features.</a:t>
            </a:r>
          </a:p>
          <a:p>
            <a:pPr lvl="1"/>
            <a:r>
              <a:rPr lang="en-US" dirty="0"/>
              <a:t>Systematic approach to effective hyperparameter tuning (grid search, hyperband analysis).</a:t>
            </a:r>
          </a:p>
          <a:p>
            <a:pPr lvl="1"/>
            <a:r>
              <a:rPr lang="en-US" dirty="0"/>
              <a:t>Physical interpretations adds valuable context to the model and provides credibility to the predictions.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79F0519-5ED7-C803-E5F1-1F62D01B1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288" y="1604211"/>
            <a:ext cx="4768426" cy="4347410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Extracted all the variables :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Satyajeet</a:t>
            </a:r>
          </a:p>
          <a:p>
            <a:pPr lvl="1"/>
            <a:r>
              <a:rPr lang="en-IN" dirty="0"/>
              <a:t>Compiled into a single </a:t>
            </a:r>
            <a:r>
              <a:rPr lang="en-IN" dirty="0" err="1"/>
              <a:t>DataFrame</a:t>
            </a:r>
            <a:r>
              <a:rPr lang="en-IN" dirty="0"/>
              <a:t> :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Satyajeet</a:t>
            </a:r>
          </a:p>
          <a:p>
            <a:pPr lvl="1"/>
            <a:r>
              <a:rPr lang="en-IN" dirty="0"/>
              <a:t>Non graphical data inspection : </a:t>
            </a:r>
            <a:r>
              <a:rPr lang="en-IN" dirty="0">
                <a:solidFill>
                  <a:srgbClr val="92D050"/>
                </a:solidFill>
              </a:rPr>
              <a:t>Shovan</a:t>
            </a:r>
          </a:p>
          <a:p>
            <a:pPr lvl="1"/>
            <a:r>
              <a:rPr lang="en-IN" dirty="0"/>
              <a:t>Created correlation heat map : </a:t>
            </a:r>
            <a:r>
              <a:rPr lang="en-IN" dirty="0">
                <a:solidFill>
                  <a:srgbClr val="92D050"/>
                </a:solidFill>
              </a:rPr>
              <a:t>Shovan</a:t>
            </a:r>
          </a:p>
          <a:p>
            <a:pPr lvl="1"/>
            <a:r>
              <a:rPr lang="en-IN" dirty="0"/>
              <a:t>Learnt about </a:t>
            </a:r>
            <a:r>
              <a:rPr lang="en-IN" dirty="0" err="1"/>
              <a:t>XGBoost</a:t>
            </a:r>
            <a:r>
              <a:rPr lang="en-IN" dirty="0"/>
              <a:t> : </a:t>
            </a:r>
            <a:r>
              <a:rPr lang="en-IN" dirty="0">
                <a:solidFill>
                  <a:srgbClr val="FF9933"/>
                </a:solidFill>
              </a:rPr>
              <a:t>Both</a:t>
            </a:r>
          </a:p>
          <a:p>
            <a:pPr lvl="1"/>
            <a:r>
              <a:rPr lang="en-IN" dirty="0"/>
              <a:t>Implemented it to train a model : </a:t>
            </a:r>
            <a:r>
              <a:rPr lang="en-IN" dirty="0">
                <a:solidFill>
                  <a:srgbClr val="FF9933"/>
                </a:solidFill>
              </a:rPr>
              <a:t>Both</a:t>
            </a:r>
          </a:p>
          <a:p>
            <a:pPr lvl="1"/>
            <a:r>
              <a:rPr lang="en-IN" dirty="0"/>
              <a:t>Permutation Analysis :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Satyajeet</a:t>
            </a:r>
          </a:p>
          <a:p>
            <a:pPr lvl="1"/>
            <a:r>
              <a:rPr lang="en-IN" dirty="0"/>
              <a:t>Recursive Feature Elimination : </a:t>
            </a:r>
            <a:r>
              <a:rPr lang="en-IN" dirty="0">
                <a:solidFill>
                  <a:srgbClr val="92D050"/>
                </a:solidFill>
              </a:rPr>
              <a:t>Shovan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IN" dirty="0"/>
              <a:t>Grid Search: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Satyajeet</a:t>
            </a:r>
            <a:endParaRPr lang="en-IN" dirty="0">
              <a:solidFill>
                <a:srgbClr val="92D050"/>
              </a:solidFill>
            </a:endParaRPr>
          </a:p>
          <a:p>
            <a:pPr lvl="1"/>
            <a:r>
              <a:rPr lang="en-IN" dirty="0"/>
              <a:t>Hyperband: </a:t>
            </a:r>
            <a:r>
              <a:rPr lang="en-IN" dirty="0">
                <a:solidFill>
                  <a:srgbClr val="92D050"/>
                </a:solidFill>
              </a:rPr>
              <a:t>Shovan</a:t>
            </a:r>
          </a:p>
          <a:p>
            <a:pPr lvl="1"/>
            <a:r>
              <a:rPr lang="en-IN" dirty="0"/>
              <a:t>Monthly Error Plots: </a:t>
            </a:r>
            <a:r>
              <a:rPr lang="en-IN" dirty="0">
                <a:solidFill>
                  <a:srgbClr val="92D050"/>
                </a:solidFill>
              </a:rPr>
              <a:t>Shovan</a:t>
            </a:r>
            <a:endParaRPr lang="en-IN" dirty="0"/>
          </a:p>
          <a:p>
            <a:pPr lvl="1"/>
            <a:r>
              <a:rPr lang="en-IN" dirty="0"/>
              <a:t>Scores and Prediction Plots: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Satyajeet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3DB2-581E-D822-13FC-B8DCF13C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EDCC-BA13-42A1-2EB4-791DB204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Solar Energy Prediction (Shovan, Satyajeet)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EFC7-ED24-0A0C-57EE-AE3DD931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11</a:t>
            </a:fld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E979C1-9376-2FB3-C8A1-9F4BDA2B0C27}"/>
              </a:ext>
            </a:extLst>
          </p:cNvPr>
          <p:cNvSpPr txBox="1">
            <a:spLocks/>
          </p:cNvSpPr>
          <p:nvPr/>
        </p:nvSpPr>
        <p:spPr>
          <a:xfrm>
            <a:off x="6739128" y="585216"/>
            <a:ext cx="4598585" cy="858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186995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5E02-3D00-84FA-1E4C-19B49250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489587"/>
            <a:ext cx="9720073" cy="4023360"/>
          </a:xfrm>
        </p:spPr>
        <p:txBody>
          <a:bodyPr anchor="ctr">
            <a:normAutofit/>
          </a:bodyPr>
          <a:lstStyle/>
          <a:p>
            <a:pPr lvl="1" algn="ctr"/>
            <a:r>
              <a:rPr lang="en-IN" sz="5000" dirty="0"/>
              <a:t>Thank You...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7BEE-A044-2682-DC64-A2173786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A1C-C080-8B51-6C04-B3CB311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A636-444E-DEF1-6B36-25596A6D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5369-EC2F-28D1-37F2-35217919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48" y="467585"/>
            <a:ext cx="4389120" cy="1064019"/>
          </a:xfrm>
        </p:spPr>
        <p:txBody>
          <a:bodyPr/>
          <a:lstStyle/>
          <a:p>
            <a:r>
              <a:rPr lang="en-IN" sz="4800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65E87-8F79-E844-B81C-504E924F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370" y="1732136"/>
            <a:ext cx="4959621" cy="375836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80CAB-73AE-9F9B-AF3D-41F712BA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E0BEC-4ACC-4162-B56B-8CB6238537FC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30-04-2024</a:t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00BF7-EB2C-47CA-CF25-6A4B8F77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Solar Energy Prediction (Shovan, Satyajeet)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9F1EF-BAC8-B990-60D8-3DAF4A65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E1886-AD9E-42E2-B3C5-E47A99EB4EC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7532439-2E2A-A008-8AB3-89C361F7FF03}"/>
              </a:ext>
            </a:extLst>
          </p:cNvPr>
          <p:cNvSpPr>
            <a:spLocks noGrp="1"/>
          </p:cNvSpPr>
          <p:nvPr/>
        </p:nvSpPr>
        <p:spPr>
          <a:xfrm>
            <a:off x="527009" y="1732136"/>
            <a:ext cx="5770593" cy="453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Solar Energy fluctuates with changing weather conditions.</a:t>
            </a:r>
          </a:p>
          <a:p>
            <a:pPr algn="just"/>
            <a:r>
              <a:rPr lang="en-US" sz="1800" dirty="0"/>
              <a:t>Accurate forecasts of energy production is required for Electric utility companies to avoid large expenses. Machine learning technique is used to produce accurate forecasts.</a:t>
            </a:r>
          </a:p>
          <a:p>
            <a:pPr algn="just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AMS 2013-2014 Solar Energy Prediction Contest- Forecast daily solar energy with an ensemble of weather models.</a:t>
            </a:r>
          </a:p>
          <a:p>
            <a:pPr algn="just"/>
            <a:r>
              <a:rPr lang="en-US" sz="1800" dirty="0"/>
              <a:t>Input numerical weather prediction data for the contest comes from the NOAA/ESRL Global Ensemble Forecast System (GEFS) Reforecast Version 2. </a:t>
            </a:r>
          </a:p>
          <a:p>
            <a:pPr algn="just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Data include all 11 ensemble members and the forecast timesteps 12, 15, 18, 21, and 24.</a:t>
            </a:r>
          </a:p>
          <a:p>
            <a:pPr algn="just"/>
            <a:r>
              <a:rPr lang="en-US" sz="1800" dirty="0"/>
              <a:t>We are trying to work with a particular </a:t>
            </a:r>
            <a:r>
              <a:rPr lang="en-US" sz="1800" dirty="0" err="1"/>
              <a:t>Mesonet</a:t>
            </a:r>
            <a:r>
              <a:rPr lang="en-US" sz="1800" dirty="0"/>
              <a:t> site- </a:t>
            </a:r>
            <a:r>
              <a:rPr lang="en-US" sz="1800" dirty="0">
                <a:solidFill>
                  <a:srgbClr val="FF9933"/>
                </a:solidFill>
              </a:rPr>
              <a:t>“WEAT” (35 </a:t>
            </a:r>
            <a:r>
              <a:rPr lang="en-US" sz="1800" dirty="0" err="1">
                <a:solidFill>
                  <a:srgbClr val="FF9933"/>
                </a:solidFill>
              </a:rPr>
              <a:t>lat</a:t>
            </a:r>
            <a:r>
              <a:rPr lang="en-US" sz="1800" dirty="0">
                <a:solidFill>
                  <a:srgbClr val="FF9933"/>
                </a:solidFill>
              </a:rPr>
              <a:t>  262 long)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04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5628DF-458B-AEF4-1679-04598A43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from the reference paper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DCF880-A4C5-6EDF-3D83-55849C80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73" y="1737598"/>
            <a:ext cx="6389395" cy="443081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Evaluation metric - </a:t>
            </a:r>
            <a:r>
              <a:rPr lang="en-US" dirty="0">
                <a:solidFill>
                  <a:srgbClr val="FFC000"/>
                </a:solidFill>
              </a:rPr>
              <a:t>Mean absolute error</a:t>
            </a:r>
            <a:r>
              <a:rPr lang="en-US" dirty="0"/>
              <a:t> (MAE) over all stations and days.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All the winning methods- same regression technique, Gradient Boosted Regression Trees (GBRT)</a:t>
            </a:r>
          </a:p>
          <a:p>
            <a:pPr algn="just"/>
            <a:r>
              <a:rPr lang="en-US" dirty="0"/>
              <a:t>For the winning group: </a:t>
            </a:r>
          </a:p>
          <a:p>
            <a:pPr lvl="1" algn="just"/>
            <a:r>
              <a:rPr lang="en-US" dirty="0"/>
              <a:t>All the models took 12 h to run and resulted in an error of </a:t>
            </a:r>
            <a:r>
              <a:rPr lang="en-US" dirty="0">
                <a:solidFill>
                  <a:srgbClr val="FFC000"/>
                </a:solidFill>
              </a:rPr>
              <a:t>2.11 MJ m</a:t>
            </a:r>
            <a:r>
              <a:rPr lang="en-US" baseline="30000" dirty="0">
                <a:solidFill>
                  <a:srgbClr val="FFC000"/>
                </a:solidFill>
              </a:rPr>
              <a:t>-2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Mean daily production of all </a:t>
            </a:r>
            <a:r>
              <a:rPr lang="en-US" dirty="0" err="1"/>
              <a:t>Mesonet</a:t>
            </a:r>
            <a:r>
              <a:rPr lang="en-US" dirty="0"/>
              <a:t> sites- 16.7 MJ m</a:t>
            </a:r>
            <a:r>
              <a:rPr lang="en-US" baseline="30000" dirty="0"/>
              <a:t>-2</a:t>
            </a:r>
            <a:r>
              <a:rPr lang="en-US" dirty="0"/>
              <a:t> (a mean global error of 13%).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No manual feature engineering; the GBRT and the optimization routines did all the feature selection and distance weighting on their own.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510F-8908-B932-595E-963AB330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B2-580F-4875-8C4D-A68DB2628F14}" type="datetime1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D7F1-2E3E-B8A0-19A1-E17E963F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8C285-2A63-5BE6-FBF0-673B4BFC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1886-AD9E-42E2-B3C5-E47A99EB4ECB}" type="slidenum">
              <a:rPr lang="en-IN" smtClean="0"/>
              <a:t>3</a:t>
            </a:fld>
            <a:endParaRPr lang="en-IN"/>
          </a:p>
        </p:txBody>
      </p:sp>
      <p:pic>
        <p:nvPicPr>
          <p:cNvPr id="11" name="Content Placeholder 8" descr="A graph of error and error by month">
            <a:extLst>
              <a:ext uri="{FF2B5EF4-FFF2-40B4-BE49-F238E27FC236}">
                <a16:creationId xmlns:a16="http://schemas.microsoft.com/office/drawing/2014/main" id="{66D31F26-33C5-6B59-2504-EFD2EC62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6561" y="1536171"/>
            <a:ext cx="4493658" cy="443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4">
            <a:extLst>
              <a:ext uri="{FF2B5EF4-FFF2-40B4-BE49-F238E27FC236}">
                <a16:creationId xmlns:a16="http://schemas.microsoft.com/office/drawing/2014/main" id="{5D743A1F-CE49-B718-D557-D929A611D13B}"/>
              </a:ext>
            </a:extLst>
          </p:cNvPr>
          <p:cNvSpPr txBox="1"/>
          <p:nvPr/>
        </p:nvSpPr>
        <p:spPr>
          <a:xfrm>
            <a:off x="7515046" y="5968393"/>
            <a:ext cx="4065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Monthly MAE and mean error for each of the top four contestants.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11277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661E-8CCB-64FF-D1F2-91A598C2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42CC-8952-42AE-7923-4E15769B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38" y="2802522"/>
            <a:ext cx="3622139" cy="25825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GBRT: (</a:t>
            </a:r>
            <a:r>
              <a:rPr lang="en-US" dirty="0" err="1">
                <a:solidFill>
                  <a:srgbClr val="FFC000"/>
                </a:solidFill>
              </a:rPr>
              <a:t>XGBoost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it natively handles data of mixed type</a:t>
            </a:r>
          </a:p>
          <a:p>
            <a:pPr lvl="1" algn="just"/>
            <a:r>
              <a:rPr lang="en-US" dirty="0"/>
              <a:t>it is robust to outliers (through robust loss functions)</a:t>
            </a:r>
          </a:p>
          <a:p>
            <a:pPr lvl="1" algn="just"/>
            <a:r>
              <a:rPr lang="en-US" dirty="0"/>
              <a:t>it is nonparametric and has high predictive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DE21-135C-E905-5BCC-EA917423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04D2-D3AD-1E78-75C7-2CABA42D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2485-AEFF-CA9E-F2D2-3CF969CD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4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290E8A-4EA7-AEB1-2F03-8229B1E6756C}"/>
              </a:ext>
            </a:extLst>
          </p:cNvPr>
          <p:cNvSpPr txBox="1">
            <a:spLocks/>
          </p:cNvSpPr>
          <p:nvPr/>
        </p:nvSpPr>
        <p:spPr>
          <a:xfrm>
            <a:off x="4537941" y="1733810"/>
            <a:ext cx="6798653" cy="47199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1. Data extraction from each NetCDF4 file to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2. Daily mean/total was taken combining all the times and averaged over all 11 members were taken.</a:t>
            </a:r>
          </a:p>
          <a:p>
            <a:pPr algn="just"/>
            <a:r>
              <a:rPr lang="en-US" dirty="0"/>
              <a:t>3. Exploratory Inspection.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4. A preliminary GBRT model was fitted using all the 15 features.</a:t>
            </a:r>
          </a:p>
          <a:p>
            <a:pPr algn="just"/>
            <a:r>
              <a:rPr lang="en-US" dirty="0"/>
              <a:t>5. </a:t>
            </a:r>
            <a:r>
              <a:rPr lang="en-US" dirty="0" err="1"/>
              <a:t>xAI</a:t>
            </a:r>
            <a:r>
              <a:rPr lang="en-US" dirty="0"/>
              <a:t> methods:</a:t>
            </a:r>
          </a:p>
          <a:p>
            <a:pPr lvl="1" algn="just"/>
            <a:r>
              <a:rPr lang="en-US" dirty="0"/>
              <a:t>Feature Importance- 1.Permutation Test; 2. Recursive Feature Elimination; (3. </a:t>
            </a:r>
            <a:r>
              <a:rPr lang="en-US" dirty="0" err="1"/>
              <a:t>XGBoost</a:t>
            </a:r>
            <a:r>
              <a:rPr lang="en-US" dirty="0"/>
              <a:t> inbuilt feature importance)</a:t>
            </a:r>
          </a:p>
          <a:p>
            <a:pPr lvl="1" algn="just"/>
            <a:r>
              <a:rPr lang="en-US" dirty="0"/>
              <a:t>Hyperparameter Tuning- 1. Grid Search; 2. Hyperband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6. Final Model training with best parameters and prediction.</a:t>
            </a:r>
          </a:p>
        </p:txBody>
      </p:sp>
    </p:spTree>
    <p:extLst>
      <p:ext uri="{BB962C8B-B14F-4D97-AF65-F5344CB8AC3E}">
        <p14:creationId xmlns:p14="http://schemas.microsoft.com/office/powerpoint/2010/main" val="20924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50C9-2A05-53D9-0D13-524FD4DA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interpretation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4953-606C-0F50-FB4C-DC258650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6C6B-5119-20FD-77EC-8377576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Solar Energy Prediction (Shovan, Satyajeet)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ED27-770D-15EB-D7E3-17E630B7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5</a:t>
            </a:fld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4EDD6F-5889-FB44-1610-982476B5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690" y="4841135"/>
            <a:ext cx="4245961" cy="1499617"/>
          </a:xfrm>
        </p:spPr>
        <p:txBody>
          <a:bodyPr>
            <a:normAutofit/>
          </a:bodyPr>
          <a:lstStyle/>
          <a:p>
            <a:r>
              <a:rPr lang="en-US" dirty="0"/>
              <a:t>Scores from Preliminary Model - 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R2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0.7829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MEA</a:t>
            </a:r>
            <a:r>
              <a:rPr lang="en-US" dirty="0"/>
              <a:t>: 2390521.44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RMSE</a:t>
            </a:r>
            <a:r>
              <a:rPr lang="en-US" dirty="0"/>
              <a:t>: 3313316.32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1D898F4B-8C13-ED8E-0BC2-565B2B84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8" y="1200047"/>
            <a:ext cx="4956818" cy="35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05E3A465-B068-898D-E66B-62C9E93B8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4" y="3313981"/>
            <a:ext cx="6048664" cy="300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004B3-2C40-8649-53B5-6377C6174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84" y="1583794"/>
            <a:ext cx="5386284" cy="1596599"/>
          </a:xfrm>
          <a:prstGeom prst="roundRect">
            <a:avLst>
              <a:gd name="adj" fmla="val 7122"/>
            </a:avLst>
          </a:prstGeom>
        </p:spPr>
      </p:pic>
    </p:spTree>
    <p:extLst>
      <p:ext uri="{BB962C8B-B14F-4D97-AF65-F5344CB8AC3E}">
        <p14:creationId xmlns:p14="http://schemas.microsoft.com/office/powerpoint/2010/main" val="326615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C09B-B318-03D8-CE24-1E2CB449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48" y="468280"/>
            <a:ext cx="9720072" cy="590759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interpretation cont.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8DB1-2108-AEF7-59B5-A0710FDC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8BF1-2052-4999-ECF9-F99AEC2B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Solar Energy Prediction (Shovan, Satyajeet)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03E4-0A24-B0D3-4CBB-740E4B5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6</a:t>
            </a:fld>
            <a:endParaRPr lang="en-IN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9B72F48-7BE2-A0D9-5065-C23FC0146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0" y="2179419"/>
            <a:ext cx="6907265" cy="38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839F622-3FE7-7918-E3DD-8E5E81AF22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79727" y="6001856"/>
            <a:ext cx="5782835" cy="27432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Tw Cen MT" panose="020B0602020104020603" pitchFamily="34" charset="0"/>
              <a:buNone/>
            </a:pPr>
            <a:r>
              <a:rPr lang="en-IN" sz="1400" dirty="0"/>
              <a:t>Heatmap shows very high positive correlation between some of the variables. 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A9D1298-652B-8FAF-DE69-F347540B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53" y="1251284"/>
            <a:ext cx="3817055" cy="25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7E0386B-3411-08C4-760C-403A8E1D47A0}"/>
              </a:ext>
            </a:extLst>
          </p:cNvPr>
          <p:cNvSpPr txBox="1">
            <a:spLocks/>
          </p:cNvSpPr>
          <p:nvPr/>
        </p:nvSpPr>
        <p:spPr>
          <a:xfrm>
            <a:off x="7261475" y="3980667"/>
            <a:ext cx="4427737" cy="2338782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IN" dirty="0"/>
              <a:t>Precipitable_water</a:t>
            </a:r>
            <a:r>
              <a:rPr lang="en-US" dirty="0"/>
              <a:t>: </a:t>
            </a:r>
          </a:p>
          <a:p>
            <a:pPr marL="310896" lvl="2" indent="0" algn="just">
              <a:buNone/>
            </a:pPr>
            <a:r>
              <a:rPr lang="en-US" dirty="0"/>
              <a:t>	Total amount of water vapor present in the atmosphere. It can absorb solar radiation.</a:t>
            </a:r>
          </a:p>
          <a:p>
            <a:pPr lvl="1" algn="just"/>
            <a:r>
              <a:rPr lang="en-IN" dirty="0">
                <a:solidFill>
                  <a:schemeClr val="accent2"/>
                </a:solidFill>
              </a:rPr>
              <a:t>Temperature_above_ground:</a:t>
            </a:r>
            <a:r>
              <a:rPr lang="en-US" dirty="0">
                <a:solidFill>
                  <a:schemeClr val="accent2"/>
                </a:solidFill>
              </a:rPr>
              <a:t>  </a:t>
            </a:r>
          </a:p>
          <a:p>
            <a:pPr marL="310896" lvl="2" indent="0" algn="just">
              <a:buNone/>
            </a:pPr>
            <a:r>
              <a:rPr lang="en-US" dirty="0">
                <a:solidFill>
                  <a:schemeClr val="accent2"/>
                </a:solidFill>
              </a:rPr>
              <a:t>	Also called Air Temperature. Air molecules with water vapor absorbs certain wavelengths. .</a:t>
            </a:r>
          </a:p>
          <a:p>
            <a:pPr lvl="1" algn="just"/>
            <a:r>
              <a:rPr lang="en-IN" dirty="0"/>
              <a:t>Upward_Short-Wave_Rad_Flux: </a:t>
            </a:r>
          </a:p>
          <a:p>
            <a:pPr marL="310896" lvl="2" indent="0" algn="just">
              <a:buNone/>
            </a:pPr>
            <a:r>
              <a:rPr lang="en-US" dirty="0"/>
              <a:t>	Amount of shortwave radiation reflected from the Earth's surface. Lower albedo (reflectivity) of the ground surface translates to less reflection and potentially more energy available on earth.</a:t>
            </a:r>
          </a:p>
          <a:p>
            <a:pPr marL="310896" lvl="2" indent="0" algn="just"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3E2693-2DCC-369D-9A72-530ED3D02B37}"/>
              </a:ext>
            </a:extLst>
          </p:cNvPr>
          <p:cNvSpPr txBox="1">
            <a:spLocks/>
          </p:cNvSpPr>
          <p:nvPr/>
        </p:nvSpPr>
        <p:spPr>
          <a:xfrm>
            <a:off x="524761" y="1376631"/>
            <a:ext cx="6736714" cy="80278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>
                <a:solidFill>
                  <a:schemeClr val="accent2"/>
                </a:solidFill>
              </a:rPr>
              <a:t>Downward_short_Wave_Rad_Flux: </a:t>
            </a:r>
          </a:p>
          <a:p>
            <a:pPr marL="310896" lvl="2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Signifies amount of incoming solar radiation to the earth’s surface. More value  indicates more potential solar energy.</a:t>
            </a:r>
          </a:p>
          <a:p>
            <a:pPr marL="310896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6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B3B1-2B8A-70E8-3067-D8BA0831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26" y="490061"/>
            <a:ext cx="9720072" cy="624524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interpretation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9E78-40A0-C00F-CCC8-43DC57DC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8480"/>
            <a:ext cx="5954269" cy="142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Scores from Reduced Features Model-  </a:t>
            </a:r>
          </a:p>
          <a:p>
            <a:pPr lvl="1" algn="l"/>
            <a:r>
              <a:rPr lang="en-US" dirty="0">
                <a:solidFill>
                  <a:schemeClr val="accent2"/>
                </a:solidFill>
              </a:rPr>
              <a:t>R2</a:t>
            </a:r>
            <a:r>
              <a:rPr lang="en-US" dirty="0"/>
              <a:t>: 0.7846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7F7F7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#Change in R2 Score 0.0017</a:t>
            </a:r>
            <a:r>
              <a:rPr lang="en-US" dirty="0"/>
              <a:t>	</a:t>
            </a:r>
          </a:p>
          <a:p>
            <a:pPr lvl="1" algn="l"/>
            <a:r>
              <a:rPr lang="en-US" dirty="0">
                <a:solidFill>
                  <a:schemeClr val="accent2"/>
                </a:solidFill>
              </a:rPr>
              <a:t>MEA</a:t>
            </a:r>
            <a:r>
              <a:rPr lang="en-US" dirty="0"/>
              <a:t>: 2392578.70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7F7F7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#Change in MAE 2057.264</a:t>
            </a:r>
            <a:r>
              <a:rPr lang="en-US" dirty="0"/>
              <a:t> </a:t>
            </a:r>
          </a:p>
          <a:p>
            <a:pPr lvl="1" algn="l"/>
            <a:r>
              <a:rPr lang="en-US" dirty="0">
                <a:solidFill>
                  <a:schemeClr val="accent2"/>
                </a:solidFill>
              </a:rPr>
              <a:t>RMSE</a:t>
            </a:r>
            <a:r>
              <a:rPr lang="en-US" dirty="0"/>
              <a:t>: 3299903.57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7F7F7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#Change in RMSE -13412.740</a:t>
            </a:r>
            <a:endParaRPr lang="en-US" dirty="0"/>
          </a:p>
          <a:p>
            <a:pPr algn="l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BC13-A08D-8578-7033-941C3209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7135-0FC9-2046-E6B3-5CE9671E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Solar Energy Prediction (Shovan, Satyajeet)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7FD1-3618-6876-DA21-79239B5B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7</a:t>
            </a:fld>
            <a:endParaRPr lang="en-IN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A0F311C-7C4E-14B4-128B-DBFAD430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22" y="1359877"/>
            <a:ext cx="4410913" cy="300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B0565D5-29E3-60D1-F727-18A31A7F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4" y="3108839"/>
            <a:ext cx="6500991" cy="337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F0CA681-DC5F-C7C3-EFFD-089B84B59968}"/>
              </a:ext>
            </a:extLst>
          </p:cNvPr>
          <p:cNvSpPr txBox="1">
            <a:spLocks/>
          </p:cNvSpPr>
          <p:nvPr/>
        </p:nvSpPr>
        <p:spPr>
          <a:xfrm>
            <a:off x="7164322" y="4772011"/>
            <a:ext cx="4698534" cy="142449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just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just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just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just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just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Recursive Feature Elimination also backs up this feature selection and gives all of them important ranking and doesn’t eliminate any of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51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AB1F-36D0-ADC0-2B77-21DDE92D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8" y="523556"/>
            <a:ext cx="9720072" cy="624524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interpretation cont.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D77852-DE71-5F4D-CD39-B7E33A52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746" y="5030431"/>
            <a:ext cx="8452254" cy="1560515"/>
          </a:xfrm>
        </p:spPr>
        <p:txBody>
          <a:bodyPr>
            <a:normAutofit/>
          </a:bodyPr>
          <a:lstStyle/>
          <a:p>
            <a:r>
              <a:rPr lang="en-US" dirty="0"/>
              <a:t>Scores from Reduced Features Model after Hyperparameter tuning(Grid Search)- 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R2</a:t>
            </a:r>
            <a:r>
              <a:rPr lang="en-US" dirty="0"/>
              <a:t>: 0.7934  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#Change in R2 Score 0.0087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MEA</a:t>
            </a:r>
            <a:r>
              <a:rPr lang="en-US" dirty="0"/>
              <a:t>: 2373725.21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#Change in MAE -18853.49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RMSE</a:t>
            </a:r>
            <a:r>
              <a:rPr lang="en-US" dirty="0"/>
              <a:t>: 3232521.37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#Change in RMSE -67382.20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9000CF4-51EF-F98B-8CEB-AA3B4632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ADF5-E4C5-4BDA-8ABE-C8E982A4B18A}" type="datetime1">
              <a:rPr lang="en-IN" smtClean="0"/>
              <a:t>01-05-2024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014A83-3BE7-94A2-DA90-B882448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8FC418-EB30-9D0D-3685-F3682593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8</a:t>
            </a:fld>
            <a:endParaRPr lang="en-IN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B52803E1-F631-BF8C-380C-0520F513E7D4}"/>
              </a:ext>
            </a:extLst>
          </p:cNvPr>
          <p:cNvSpPr txBox="1">
            <a:spLocks/>
          </p:cNvSpPr>
          <p:nvPr/>
        </p:nvSpPr>
        <p:spPr>
          <a:xfrm>
            <a:off x="561474" y="1772470"/>
            <a:ext cx="3825628" cy="365213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just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just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just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just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just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Best Parameters from Grid Search: 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learning_rate</a:t>
            </a:r>
            <a:r>
              <a:rPr lang="en-US" dirty="0"/>
              <a:t>': 0.01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max_depth</a:t>
            </a:r>
            <a:r>
              <a:rPr lang="en-US" dirty="0"/>
              <a:t>': 3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n_estimators</a:t>
            </a:r>
            <a:r>
              <a:rPr lang="en-US" dirty="0"/>
              <a:t>': 2000</a:t>
            </a:r>
          </a:p>
          <a:p>
            <a:r>
              <a:rPr lang="en-IN" dirty="0"/>
              <a:t>Best Parameters from Hyperband Analysis:</a:t>
            </a:r>
          </a:p>
          <a:p>
            <a:pPr lvl="1"/>
            <a:r>
              <a:rPr lang="en-IN" dirty="0"/>
              <a:t>'</a:t>
            </a:r>
            <a:r>
              <a:rPr lang="en-IN" dirty="0" err="1"/>
              <a:t>learning_rate</a:t>
            </a:r>
            <a:r>
              <a:rPr lang="en-IN" dirty="0"/>
              <a:t>': 0.1</a:t>
            </a:r>
          </a:p>
          <a:p>
            <a:pPr lvl="1"/>
            <a:r>
              <a:rPr lang="en-IN" dirty="0"/>
              <a:t> '</a:t>
            </a:r>
            <a:r>
              <a:rPr lang="en-IN" dirty="0" err="1"/>
              <a:t>max_depth</a:t>
            </a:r>
            <a:r>
              <a:rPr lang="en-IN" dirty="0"/>
              <a:t>': 3</a:t>
            </a:r>
          </a:p>
          <a:p>
            <a:pPr lvl="1"/>
            <a:r>
              <a:rPr lang="en-IN" dirty="0"/>
              <a:t> '</a:t>
            </a:r>
            <a:r>
              <a:rPr lang="en-IN" dirty="0" err="1"/>
              <a:t>n_estimators</a:t>
            </a:r>
            <a:r>
              <a:rPr lang="en-IN" dirty="0"/>
              <a:t>': 1900</a:t>
            </a:r>
          </a:p>
          <a:p>
            <a:pPr lvl="1"/>
            <a:r>
              <a:rPr lang="en-IN" dirty="0"/>
              <a:t>'</a:t>
            </a:r>
            <a:r>
              <a:rPr lang="en-IN" dirty="0" err="1"/>
              <a:t>colsample_bytree</a:t>
            </a:r>
            <a:r>
              <a:rPr lang="en-IN" dirty="0"/>
              <a:t>': 0.630</a:t>
            </a:r>
          </a:p>
          <a:p>
            <a:pPr lvl="1"/>
            <a:r>
              <a:rPr lang="en-IN" dirty="0"/>
              <a:t> 'gamma': 4.07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C80BFD0-1CFC-4CCB-CD15-0E4F19FA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02" y="1379910"/>
            <a:ext cx="7423898" cy="351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41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C95-BF89-183D-EDEB-35EA5EA6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14" y="466344"/>
            <a:ext cx="9720072" cy="519176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interpretation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8805-E611-49A2-2837-EF98357F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3895872"/>
            <a:ext cx="6492434" cy="2519542"/>
          </a:xfrm>
        </p:spPr>
        <p:txBody>
          <a:bodyPr>
            <a:normAutofit/>
          </a:bodyPr>
          <a:lstStyle/>
          <a:p>
            <a:r>
              <a:rPr lang="en-IN" sz="1800" dirty="0"/>
              <a:t>Why </a:t>
            </a:r>
            <a:r>
              <a:rPr lang="en-US" sz="1800" dirty="0"/>
              <a:t>higher errors in the months of April, May, June, and July? </a:t>
            </a:r>
          </a:p>
          <a:p>
            <a:pPr lvl="1"/>
            <a:r>
              <a:rPr lang="en-US" sz="1600" dirty="0"/>
              <a:t>Spring and summer months in Oklahoma typically experience more frequent cloud cover compared to fall and winter.</a:t>
            </a:r>
          </a:p>
          <a:p>
            <a:pPr lvl="1"/>
            <a:r>
              <a:rPr lang="en-US" sz="1600" dirty="0"/>
              <a:t>Increased convective activity, leading to afternoon thunderstorms and showers.(</a:t>
            </a:r>
            <a:r>
              <a:rPr lang="en-IN" sz="1600" dirty="0"/>
              <a:t>rapid weather changes)</a:t>
            </a:r>
          </a:p>
          <a:p>
            <a:pPr lvl="1"/>
            <a:r>
              <a:rPr lang="en-IN" sz="1600" dirty="0"/>
              <a:t>Have </a:t>
            </a:r>
            <a:r>
              <a:rPr lang="en-US" sz="1600" dirty="0"/>
              <a:t>higher humidity levels compared to drier fall and winter months. Complex interaction between humidity and solar radiation.</a:t>
            </a:r>
          </a:p>
          <a:p>
            <a:pPr lvl="1"/>
            <a:r>
              <a:rPr lang="en-US" sz="1600" dirty="0"/>
              <a:t>Steeper change in the solar zenith angle (angle between the sun and a location on Earth)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CB48-1720-7F09-88EF-69C994B8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A57E-BBD4-4C47-ADF0-089BCF37E7F4}" type="datetime1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E173-62CB-71E0-C49E-BAE06687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Solar Energy Prediction (Shovan, Satyajeet)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4516-5C5F-7ACB-6F58-7B8A41EC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2BE1886-AD9E-42E2-B3C5-E47A99EB4ECB}" type="slidenum">
              <a:rPr lang="en-IN" smtClean="0"/>
              <a:pPr algn="r"/>
              <a:t>9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948668-B9D7-8BA7-65CB-0A6D228B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02" y="1287688"/>
            <a:ext cx="4782522" cy="251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4B982F-1750-79C7-66F2-4BF898AF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287687"/>
            <a:ext cx="4782523" cy="251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B087C8E-0CBB-ADB2-C33D-E0145D37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02" y="3857500"/>
            <a:ext cx="4782522" cy="251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31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Wood Typ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1078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Courier New</vt:lpstr>
      <vt:lpstr>Rockwell</vt:lpstr>
      <vt:lpstr>Rockwell Condensed</vt:lpstr>
      <vt:lpstr>Tw Cen MT</vt:lpstr>
      <vt:lpstr>Tw Cen MT Condensed</vt:lpstr>
      <vt:lpstr>Wingdings</vt:lpstr>
      <vt:lpstr>Wingdings 3</vt:lpstr>
      <vt:lpstr>Wood Type</vt:lpstr>
      <vt:lpstr>Integral</vt:lpstr>
      <vt:lpstr>Solar Energy Prediction using Gradient Boosted Regression Trees</vt:lpstr>
      <vt:lpstr>Introduction</vt:lpstr>
      <vt:lpstr>Results from the reference paper</vt:lpstr>
      <vt:lpstr>Motivation and Methodology</vt:lpstr>
      <vt:lpstr>Results and interpretation</vt:lpstr>
      <vt:lpstr>Results and interpretation cont.</vt:lpstr>
      <vt:lpstr>Results and interpretation cont.</vt:lpstr>
      <vt:lpstr>Results and interpretation cont.</vt:lpstr>
      <vt:lpstr>Results and interpretation cont.</vt:lpstr>
      <vt:lpstr>Prediction</vt:lpstr>
      <vt:lpstr>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Prediction using Gradient Boosted Regression Trees</dc:title>
  <dc:creator>Shovan Jana</dc:creator>
  <cp:lastModifiedBy>Shovan  Jana</cp:lastModifiedBy>
  <cp:revision>1</cp:revision>
  <dcterms:created xsi:type="dcterms:W3CDTF">2024-04-30T15:51:16Z</dcterms:created>
  <dcterms:modified xsi:type="dcterms:W3CDTF">2024-05-01T04:50:21Z</dcterms:modified>
</cp:coreProperties>
</file>