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0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Hi everyone. We are TEAM NAME composed of myself, Dev2 and Dev 3. We’d like to talk about our project PROJECT NAME TECHSTACK(HTML/BOOTSTRAP/JS/CSS/API) &amp; TAGLINE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following 1 minute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 discusses the Project board 30 seconds! Introduces Dev 2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2 Discuss the MAIN FEATURES OF THE APP AT A HIGH LEVEL 1 minute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6f9610e6e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6f9610e6e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opens the link to the deployed project (Mention deployment process via github pages)and exhibits responsiveness, additional features and user experience.1 minute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3 then opens Repo, and exhibits README touching on testing and deployment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6f9610e6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6f9610e6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3 Devs could maybe take a card each here.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6f9610e6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6f9610e6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q&amp;a 1 question each from the judges and any questions from the group.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preedy.github.io/weather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Preedy/weather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260150" y="3891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Weather App: Rain er No!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60138" y="12632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An interactive webpage that displays location-based weather information</a:t>
            </a:r>
            <a:endParaRPr sz="1900" dirty="0"/>
          </a:p>
        </p:txBody>
      </p:sp>
      <p:sp>
        <p:nvSpPr>
          <p:cNvPr id="87" name="Google Shape;87;p13"/>
          <p:cNvSpPr/>
          <p:nvPr/>
        </p:nvSpPr>
        <p:spPr>
          <a:xfrm>
            <a:off x="6932675" y="3828300"/>
            <a:ext cx="1632000" cy="83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050" y="3996188"/>
            <a:ext cx="1233250" cy="5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/>
          <a:srcRect/>
          <a:stretch/>
        </p:blipFill>
        <p:spPr>
          <a:xfrm>
            <a:off x="529610" y="2098469"/>
            <a:ext cx="4244929" cy="259100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770050" y="1952700"/>
            <a:ext cx="2369700" cy="16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Mizzle Makers!</a:t>
            </a:r>
            <a:endParaRPr sz="21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Mark-Team Lead</a:t>
            </a:r>
            <a:b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Jack</a:t>
            </a:r>
            <a:b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Ollie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 &amp; Design </a:t>
            </a:r>
            <a:endParaRPr dirty="0"/>
          </a:p>
        </p:txBody>
      </p:sp>
      <p:grpSp>
        <p:nvGrpSpPr>
          <p:cNvPr id="96" name="Google Shape;96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7" name="Google Shape;97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Ideation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What did you hope build why did you want to build it and who is it for?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dirty="0"/>
              <a:t>An on-demand weather app to meet demand for internet users to search for weather forecasts for a chosen location</a:t>
            </a:r>
            <a:endParaRPr sz="1600" dirty="0"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2" name="Google Shape;10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UX Design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3397400" y="1766275"/>
            <a:ext cx="2478600" cy="287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User Stories: integrated with project board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Intuitive UI: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       simplified webpage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Responsivity: 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       mobile-first design with                     use of Bootstrap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Accessibility: use of semantics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 dirty="0"/>
              <a:t>Interactivity: JS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 dirty="0"/>
              <a:t>       </a:t>
            </a:r>
            <a:endParaRPr sz="14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106" name="Google Shape;106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7" name="Google Shape;107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Languages &amp; Frameworks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Wireframing tool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KANBAN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Version Control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Libraries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Frameworks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HTML/CSS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JavaScript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 idx="4294967295"/>
          </p:nvPr>
        </p:nvSpPr>
        <p:spPr>
          <a:xfrm>
            <a:off x="4492538" y="326800"/>
            <a:ext cx="26568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Board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4294967295"/>
          </p:nvPr>
        </p:nvSpPr>
        <p:spPr>
          <a:xfrm>
            <a:off x="257250" y="1483799"/>
            <a:ext cx="2430000" cy="3060491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Number of User Stories: 11</a:t>
            </a:r>
            <a:br>
              <a:rPr lang="en" sz="1600" dirty="0"/>
            </a:br>
            <a:r>
              <a:rPr lang="en" sz="1600" dirty="0"/>
              <a:t>Assigned Tasks: 25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02124"/>
                </a:solidFill>
                <a:highlight>
                  <a:srgbClr val="FFFFFF"/>
                </a:highlight>
              </a:rPr>
              <a:t>MoSCoW</a:t>
            </a:r>
            <a:r>
              <a:rPr lang="en" sz="1300" dirty="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dirty="0"/>
              <a:t>Prioritisation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AGILE (MVP)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Project Backlog: 3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3060210" y="1231976"/>
            <a:ext cx="5521455" cy="28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3178100" y="215300"/>
            <a:ext cx="24105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108364" y="1054100"/>
            <a:ext cx="2004291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Default Weather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5281576" y="1054100"/>
            <a:ext cx="2004291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Selected Location</a:t>
            </a:r>
            <a:endParaRPr sz="1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 descr="A screenshot of a weather forecast&#10;&#10;AI-generated content may be incorrect.">
            <a:extLst>
              <a:ext uri="{FF2B5EF4-FFF2-40B4-BE49-F238E27FC236}">
                <a16:creationId xmlns:a16="http://schemas.microsoft.com/office/drawing/2014/main" id="{FFA20F18-BB7F-64B9-C70F-BFF0CE60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8" y="1622644"/>
            <a:ext cx="4072475" cy="2466756"/>
          </a:xfrm>
          <a:prstGeom prst="rect">
            <a:avLst/>
          </a:prstGeom>
        </p:spPr>
      </p:pic>
      <p:pic>
        <p:nvPicPr>
          <p:cNvPr id="5" name="Picture 4" descr="A screenshot of a weather forecast&#10;&#10;AI-generated content may be incorrect.">
            <a:extLst>
              <a:ext uri="{FF2B5EF4-FFF2-40B4-BE49-F238E27FC236}">
                <a16:creationId xmlns:a16="http://schemas.microsoft.com/office/drawing/2014/main" id="{4D764D04-8454-0621-6B6B-ED267CF4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1" b="21348"/>
          <a:stretch/>
        </p:blipFill>
        <p:spPr>
          <a:xfrm>
            <a:off x="4701976" y="1622644"/>
            <a:ext cx="4019894" cy="248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34500" y="751700"/>
            <a:ext cx="3633300" cy="15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Deployed Project 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725350" y="2703625"/>
            <a:ext cx="3000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Deployed Link: </a:t>
            </a:r>
            <a:r>
              <a:rPr lang="en-GB" dirty="0">
                <a:hlinkClick r:id="rId3"/>
              </a:rPr>
              <a:t>https://markpreedy.github.io/weatherApp/</a:t>
            </a:r>
            <a:r>
              <a:rPr lang="en" u="sng" dirty="0">
                <a:solidFill>
                  <a:schemeClr val="hlink"/>
                </a:solidFill>
              </a:rPr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/>
          <a:srcRect/>
          <a:stretch/>
        </p:blipFill>
        <p:spPr>
          <a:xfrm>
            <a:off x="5346689" y="1487750"/>
            <a:ext cx="3225871" cy="19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219125" y="586850"/>
            <a:ext cx="4100100" cy="24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Documentation, Testing</a:t>
            </a:r>
            <a:br>
              <a:rPr lang="en" dirty="0"/>
            </a:br>
            <a:r>
              <a:rPr lang="en" dirty="0"/>
              <a:t>&amp; Version Control</a:t>
            </a:r>
            <a:endParaRPr dirty="0"/>
          </a:p>
        </p:txBody>
      </p:sp>
      <p:sp>
        <p:nvSpPr>
          <p:cNvPr id="148" name="Google Shape;148;p19"/>
          <p:cNvSpPr txBox="1"/>
          <p:nvPr/>
        </p:nvSpPr>
        <p:spPr>
          <a:xfrm>
            <a:off x="725350" y="2893375"/>
            <a:ext cx="3000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Repository: </a:t>
            </a:r>
            <a:r>
              <a:rPr lang="en-GB" dirty="0">
                <a:hlinkClick r:id="rId3"/>
              </a:rPr>
              <a:t>https://github.com/MarkPreedy/weatherApp</a:t>
            </a:r>
            <a:r>
              <a:rPr lang="en" u="sng" dirty="0">
                <a:solidFill>
                  <a:schemeClr val="accent5"/>
                </a:solidFill>
              </a:rPr>
              <a:t> </a:t>
            </a:r>
            <a:endParaRPr dirty="0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4"/>
          <a:srcRect/>
          <a:stretch/>
        </p:blipFill>
        <p:spPr>
          <a:xfrm>
            <a:off x="5346689" y="1306425"/>
            <a:ext cx="3225871" cy="19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Collaboration &amp; Outcomes</a:t>
            </a:r>
            <a:endParaRPr dirty="0"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6" name="Google Shape;156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20"/>
          <p:cNvSpPr txBox="1">
            <a:spLocks noGrp="1"/>
          </p:cNvSpPr>
          <p:nvPr>
            <p:ph type="body" idx="4294967295"/>
          </p:nvPr>
        </p:nvSpPr>
        <p:spPr>
          <a:xfrm>
            <a:off x="3359488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Collaboration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rtl="0">
              <a:spcAft>
                <a:spcPts val="1600"/>
              </a:spcAft>
              <a:buNone/>
            </a:pP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Are you happy with the final product?</a:t>
            </a:r>
            <a:endParaRPr lang="en-GB" sz="1600" b="0" dirty="0">
              <a:effectLst/>
            </a:endParaRPr>
          </a:p>
          <a:p>
            <a:pPr marL="114300" indent="0" rtl="0">
              <a:spcAft>
                <a:spcPts val="1600"/>
              </a:spcAft>
              <a:buNone/>
            </a:pP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What do you hope to achieve in the next development cycle?</a:t>
            </a:r>
            <a:endParaRPr lang="en-GB" sz="1600" b="0" dirty="0">
              <a:effectLst/>
            </a:endParaRPr>
          </a:p>
          <a:p>
            <a:pPr marL="114300" indent="0" rtl="0">
              <a:spcAft>
                <a:spcPts val="1600"/>
              </a:spcAft>
              <a:buNone/>
            </a:pP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What would you do differently if you could start again?</a:t>
            </a:r>
            <a:br>
              <a:rPr lang="en-GB" sz="1600" dirty="0"/>
            </a:br>
            <a:endParaRPr sz="1600" dirty="0"/>
          </a:p>
        </p:txBody>
      </p:sp>
      <p:grpSp>
        <p:nvGrpSpPr>
          <p:cNvPr id="160" name="Google Shape;160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61" name="Google Shape;161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20"/>
          <p:cNvSpPr txBox="1">
            <a:spLocks noGrp="1"/>
          </p:cNvSpPr>
          <p:nvPr>
            <p:ph type="body" idx="4294967295"/>
          </p:nvPr>
        </p:nvSpPr>
        <p:spPr>
          <a:xfrm>
            <a:off x="3397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Problems that arose during development?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In group conflicts and resolutions?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Did you find any of the behaviour related content useful? Teamwork, problem solving etc?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5" name="Google Shape;165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Overall group dynamic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Overall satisfaction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What we learned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Our experiences.</a:t>
            </a:r>
            <a:endParaRPr sz="1600"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Outcomes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Development Problems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 idx="4294967295"/>
          </p:nvPr>
        </p:nvSpPr>
        <p:spPr>
          <a:xfrm>
            <a:off x="3091238" y="1703375"/>
            <a:ext cx="2656800" cy="7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407</Words>
  <Application>Microsoft Office PowerPoint</Application>
  <PresentationFormat>On-screen Show (16:9)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Roboto</vt:lpstr>
      <vt:lpstr>Arial</vt:lpstr>
      <vt:lpstr>Geometric</vt:lpstr>
      <vt:lpstr>Weather App: Rain er No!</vt:lpstr>
      <vt:lpstr>Planning &amp; Design </vt:lpstr>
      <vt:lpstr>Project Board</vt:lpstr>
      <vt:lpstr>Features</vt:lpstr>
      <vt:lpstr>Deployed Project </vt:lpstr>
      <vt:lpstr>Documentation, Testing &amp; Version Control</vt:lpstr>
      <vt:lpstr>Collaboration &amp; Outcomes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Oliver</dc:creator>
  <cp:lastModifiedBy>Oliver de Guyer</cp:lastModifiedBy>
  <cp:revision>4</cp:revision>
  <dcterms:modified xsi:type="dcterms:W3CDTF">2025-02-06T09:41:30Z</dcterms:modified>
</cp:coreProperties>
</file>