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y, Timothy I" initials="MTI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B8"/>
    <a:srgbClr val="5E0009"/>
    <a:srgbClr val="425563"/>
    <a:srgbClr val="32576D"/>
    <a:srgbClr val="4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71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7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F3DD-24B8-9D40-ABEB-B4A0E772B6F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C634-AB7C-E047-B961-FC16FF4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484632" y="1839599"/>
            <a:ext cx="4733878" cy="268974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4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4632" y="5251610"/>
            <a:ext cx="4733878" cy="11390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40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9"/>
            <a:ext cx="5878462" cy="5018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7988" y="6436527"/>
            <a:ext cx="1228789" cy="23713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545403" y="2563577"/>
            <a:ext cx="2728164" cy="1673941"/>
            <a:chOff x="1957611" y="2099325"/>
            <a:chExt cx="3858453" cy="236746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703638" y="2099325"/>
              <a:ext cx="112426" cy="2367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5" b="22609"/>
            <a:stretch/>
          </p:blipFill>
          <p:spPr>
            <a:xfrm>
              <a:off x="1957611" y="2400102"/>
              <a:ext cx="3376711" cy="198095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23" y="2509044"/>
            <a:ext cx="2776767" cy="18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6209531" cy="100840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65" y="1825626"/>
            <a:ext cx="6209531" cy="3311512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5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196" y="1857372"/>
            <a:ext cx="5795888" cy="2645459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4633" y="5228303"/>
            <a:ext cx="5815451" cy="8129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section subtitle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9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682284"/>
            <a:ext cx="8216456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825626"/>
            <a:ext cx="403021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07193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5867" y="1690688"/>
            <a:ext cx="4012315" cy="66391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" y="2505076"/>
            <a:ext cx="4013550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90688"/>
            <a:ext cx="3994743" cy="66215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994743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4632" y="682284"/>
            <a:ext cx="813926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1" y="682284"/>
            <a:ext cx="786604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23892" y="6335186"/>
            <a:ext cx="40123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FE8AC6-424E-904F-AE4A-648F5E9D72F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8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8" y="2057401"/>
            <a:ext cx="3081191" cy="350534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3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9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9" y="2057401"/>
            <a:ext cx="3081191" cy="3505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979" y="682284"/>
            <a:ext cx="7866042" cy="10084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79" y="1825626"/>
            <a:ext cx="7866042" cy="39210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8342" y="6004389"/>
            <a:ext cx="6866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E0009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Dijkstra’s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Mark, Taylor, Tim, and 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25"/>
            <a:ext cx="6210300" cy="1008063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2363" y="6335713"/>
            <a:ext cx="401637" cy="365125"/>
          </a:xfrm>
        </p:spPr>
        <p:txBody>
          <a:bodyPr/>
          <a:lstStyle/>
          <a:p>
            <a:fld id="{DCFE8AC6-424E-904F-AE4A-648F5E9D72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1374" y="682625"/>
            <a:ext cx="4197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	FIN</a:t>
            </a:r>
            <a:endParaRPr lang="en-US" sz="96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7959910" cy="1008405"/>
          </a:xfrm>
        </p:spPr>
        <p:txBody>
          <a:bodyPr/>
          <a:lstStyle/>
          <a:p>
            <a:pPr algn="ctr"/>
            <a:r>
              <a:rPr lang="en-US" dirty="0" smtClean="0"/>
              <a:t>The Man, The Myth, The Legend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5" y="1926364"/>
            <a:ext cx="3046603" cy="3311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Finds the shortest path from the start node to every other node</a:t>
            </a:r>
          </a:p>
          <a:p>
            <a:r>
              <a:rPr lang="en-US" dirty="0" smtClean="0"/>
              <a:t>Dijkstra’s algorithm has been used in the past to simplify city transportation routes and maps, by finding the quickest route from point A to point B</a:t>
            </a:r>
          </a:p>
          <a:p>
            <a:r>
              <a:rPr lang="en-US" dirty="0" smtClean="0"/>
              <a:t>Dijkstra’s run time is O(M*N) 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M = number of edges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chose </a:t>
            </a:r>
            <a:r>
              <a:rPr lang="en-US" dirty="0" smtClean="0"/>
              <a:t>Dijkstra’s </a:t>
            </a:r>
            <a:r>
              <a:rPr lang="en-US" dirty="0"/>
              <a:t>because we were familiar with the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We decided to find the shortest path from every node to every other node</a:t>
            </a:r>
          </a:p>
          <a:p>
            <a:r>
              <a:rPr lang="en-US" dirty="0" smtClean="0"/>
              <a:t>Our run time is O(M*N^2), since Dijkstra’s is running N amount of times</a:t>
            </a:r>
          </a:p>
          <a:p>
            <a:r>
              <a:rPr lang="en-US" dirty="0" smtClean="0"/>
              <a:t>Our program writes to a text file the shortest path from the current node to all other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5" y="1690689"/>
            <a:ext cx="7682230" cy="39453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2630611"/>
            <a:ext cx="8213783" cy="2250481"/>
          </a:xfrm>
        </p:spPr>
      </p:pic>
    </p:spTree>
    <p:extLst>
      <p:ext uri="{BB962C8B-B14F-4D97-AF65-F5344CB8AC3E}">
        <p14:creationId xmlns:p14="http://schemas.microsoft.com/office/powerpoint/2010/main" val="11680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it faster</a:t>
            </a:r>
          </a:p>
          <a:p>
            <a:r>
              <a:rPr lang="en-US" dirty="0" smtClean="0"/>
              <a:t>Allows for larger problem sets to be solved</a:t>
            </a:r>
          </a:p>
          <a:p>
            <a:r>
              <a:rPr lang="en-US" dirty="0" smtClean="0"/>
              <a:t>Frees up more computing power to be used elsewhere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parallelized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Python m</a:t>
            </a:r>
            <a:r>
              <a:rPr lang="en-US" dirty="0" smtClean="0"/>
              <a:t>ultiprocessing </a:t>
            </a:r>
            <a:r>
              <a:rPr lang="en-US" dirty="0"/>
              <a:t>to parallelize Dijkstra’s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K = number of processors</a:t>
            </a:r>
          </a:p>
          <a:p>
            <a:r>
              <a:rPr lang="en-US" dirty="0" smtClean="0"/>
              <a:t>Each processor runs Dijkstra’s N / K amount of times, with a different start node each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94" y="1465017"/>
            <a:ext cx="6743222" cy="4320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0120"/>
      </p:ext>
    </p:extLst>
  </p:cSld>
  <p:clrMapOvr>
    <a:masterClrMapping/>
  </p:clrMapOvr>
</p:sld>
</file>

<file path=ppt/theme/theme1.xml><?xml version="1.0" encoding="utf-8"?>
<a:theme xmlns:a="http://schemas.openxmlformats.org/drawingml/2006/main" name="Spirit">
  <a:themeElements>
    <a:clrScheme name="Spirit">
      <a:dk1>
        <a:srgbClr val="000000"/>
      </a:dk1>
      <a:lt1>
        <a:srgbClr val="FFFFFF"/>
      </a:lt1>
      <a:dk2>
        <a:srgbClr val="425563"/>
      </a:dk2>
      <a:lt2>
        <a:srgbClr val="BFCED6"/>
      </a:lt2>
      <a:accent1>
        <a:srgbClr val="5E0009"/>
      </a:accent1>
      <a:accent2>
        <a:srgbClr val="EB002B"/>
      </a:accent2>
      <a:accent3>
        <a:srgbClr val="0093B2"/>
      </a:accent3>
      <a:accent4>
        <a:srgbClr val="CFB500"/>
      </a:accent4>
      <a:accent5>
        <a:srgbClr val="AF1685"/>
      </a:accent5>
      <a:accent6>
        <a:srgbClr val="E35205"/>
      </a:accent6>
      <a:hlink>
        <a:srgbClr val="5E0009"/>
      </a:hlink>
      <a:folHlink>
        <a:srgbClr val="5E0009"/>
      </a:folHlink>
    </a:clrScheme>
    <a:fontScheme name="Spir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irit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issouri State Maroon">
      <a:srgbClr val="5E0009"/>
    </a:custClr>
    <a:custClr name="Brick City">
      <a:srgbClr val="EB002B"/>
    </a:custClr>
    <a:custClr name="Boomer Sky">
      <a:srgbClr val="0093B2"/>
    </a:custClr>
    <a:custClr name="Pride Band Brass">
      <a:srgbClr val="CFB500"/>
    </a:custClr>
    <a:custClr name="Midnight Oil">
      <a:srgbClr val="425563"/>
    </a:custClr>
    <a:custClr name="Hammons Fountain">
      <a:srgbClr val="6BA4B8"/>
    </a:custClr>
    <a:custClr name="Carrington">
      <a:srgbClr val="BFCED6"/>
    </a:custClr>
    <a:custClr name="Bear Hug">
      <a:srgbClr val="AF1685"/>
    </a:custClr>
    <a:custClr name="Tent Theatre">
      <a:srgbClr val="E35205"/>
    </a:custClr>
    <a:custClr name="May Day">
      <a:srgbClr val="A4D65E"/>
    </a:custClr>
  </a:custClrLst>
  <a:extLst>
    <a:ext uri="{05A4C25C-085E-4340-85A3-A5531E510DB2}">
      <thm15:themeFamily xmlns:thm15="http://schemas.microsoft.com/office/thememl/2012/main" name="spirit-dark-standard" id="{0730729A-DED2-9445-A2E1-8ECF7EE9F1C2}" vid="{CDBC1D4B-1903-0545-AD61-032CBEBAF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spirit-dark-standard</Template>
  <TotalTime>107</TotalTime>
  <Words>219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Lucida Calligraphy</vt:lpstr>
      <vt:lpstr>Spirit</vt:lpstr>
      <vt:lpstr>Parallelizing Dijkstra’s Algorithm</vt:lpstr>
      <vt:lpstr>The Man, The Myth, The Legend</vt:lpstr>
      <vt:lpstr>Brief overview of Dijkstra’s Algorithm</vt:lpstr>
      <vt:lpstr>Our version</vt:lpstr>
      <vt:lpstr>Input File</vt:lpstr>
      <vt:lpstr>Screenshot of output</vt:lpstr>
      <vt:lpstr>Benefits of Parallelization</vt:lpstr>
      <vt:lpstr>How we parallelized it</vt:lpstr>
      <vt:lpstr>Results</vt:lpstr>
      <vt:lpstr>Wrap up</vt:lpstr>
    </vt:vector>
  </TitlesOfParts>
  <Company>Missouri State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Dijkstras Algorithm</dc:title>
  <dc:creator>College of Natural and Applied Sciences</dc:creator>
  <cp:lastModifiedBy>McCoy, Timothy I</cp:lastModifiedBy>
  <cp:revision>26</cp:revision>
  <cp:lastPrinted>2016-06-23T14:22:09Z</cp:lastPrinted>
  <dcterms:created xsi:type="dcterms:W3CDTF">2018-05-09T20:33:41Z</dcterms:created>
  <dcterms:modified xsi:type="dcterms:W3CDTF">2018-05-15T16:03:44Z</dcterms:modified>
</cp:coreProperties>
</file>