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8BA76-789C-4559-80F9-A0C4B1FC62A7}" type="doc">
      <dgm:prSet loTypeId="urn:microsoft.com/office/officeart/2008/layout/AlternatingHexagons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CD0A35A-2FBA-44D1-B946-C48988840569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Abstracted structure</a:t>
          </a:r>
        </a:p>
        <a:p>
          <a:pPr>
            <a:buFontTx/>
            <a:buChar char="-"/>
          </a:pPr>
          <a:endParaRPr lang="en-US" dirty="0"/>
        </a:p>
      </dgm:t>
    </dgm:pt>
    <dgm:pt modelId="{5D960CD6-FEB0-4077-B9AF-04E8D77E08D9}" type="parTrans" cxnId="{F8584A8A-4700-47CD-850A-DE4D95F0CBE7}">
      <dgm:prSet/>
      <dgm:spPr/>
      <dgm:t>
        <a:bodyPr/>
        <a:lstStyle/>
        <a:p>
          <a:endParaRPr lang="en-US"/>
        </a:p>
      </dgm:t>
    </dgm:pt>
    <dgm:pt modelId="{B1635EC5-A1E8-417C-A858-52E30072F36E}" type="sibTrans" cxnId="{F8584A8A-4700-47CD-850A-DE4D95F0CBE7}">
      <dgm:prSet/>
      <dgm:spPr/>
      <dgm:t>
        <a:bodyPr/>
        <a:lstStyle/>
        <a:p>
          <a:endParaRPr lang="en-US"/>
        </a:p>
      </dgm:t>
    </dgm:pt>
    <dgm:pt modelId="{DD87F3B0-211F-418C-A0E4-CE3F29A72124}">
      <dgm:prSet phldrT="[Text]"/>
      <dgm:spPr/>
      <dgm:t>
        <a:bodyPr/>
        <a:lstStyle/>
        <a:p>
          <a:r>
            <a:rPr lang="en-US" dirty="0"/>
            <a:t>App to app API</a:t>
          </a:r>
        </a:p>
      </dgm:t>
    </dgm:pt>
    <dgm:pt modelId="{1EA30271-CAB4-4865-901D-43750A0E78D4}" type="parTrans" cxnId="{E96629B8-FAB3-473B-A347-901A921A3D11}">
      <dgm:prSet/>
      <dgm:spPr/>
      <dgm:t>
        <a:bodyPr/>
        <a:lstStyle/>
        <a:p>
          <a:endParaRPr lang="en-US"/>
        </a:p>
      </dgm:t>
    </dgm:pt>
    <dgm:pt modelId="{7C9BC840-CF65-4AD2-9D0E-2D97C68A6639}" type="sibTrans" cxnId="{E96629B8-FAB3-473B-A347-901A921A3D11}">
      <dgm:prSet/>
      <dgm:spPr/>
      <dgm:t>
        <a:bodyPr/>
        <a:lstStyle/>
        <a:p>
          <a:endParaRPr lang="en-US"/>
        </a:p>
      </dgm:t>
    </dgm:pt>
    <dgm:pt modelId="{00FA2077-0A7F-49B3-A9E0-742E65B483EF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Graphical User Interface</a:t>
          </a:r>
        </a:p>
      </dgm:t>
    </dgm:pt>
    <dgm:pt modelId="{FFE91D36-28D2-475E-9C09-049866E95224}" type="parTrans" cxnId="{575536F2-F8FA-4DE0-838D-17F85B5AF3AA}">
      <dgm:prSet/>
      <dgm:spPr/>
      <dgm:t>
        <a:bodyPr/>
        <a:lstStyle/>
        <a:p>
          <a:endParaRPr lang="en-US"/>
        </a:p>
      </dgm:t>
    </dgm:pt>
    <dgm:pt modelId="{0237B383-DAF5-4F32-9356-1492F8B1A4B5}" type="sibTrans" cxnId="{575536F2-F8FA-4DE0-838D-17F85B5AF3AA}">
      <dgm:prSet/>
      <dgm:spPr/>
      <dgm:t>
        <a:bodyPr/>
        <a:lstStyle/>
        <a:p>
          <a:endParaRPr lang="en-US"/>
        </a:p>
      </dgm:t>
    </dgm:pt>
    <dgm:pt modelId="{C48EED5A-A2E2-49DE-9106-CD295C341C23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Variety of use cases</a:t>
          </a:r>
        </a:p>
      </dgm:t>
    </dgm:pt>
    <dgm:pt modelId="{E82B9BED-4D04-40AF-B39C-DE44B0B3417E}" type="parTrans" cxnId="{0B6BB96A-56FA-44CC-A997-035EC9875DFE}">
      <dgm:prSet/>
      <dgm:spPr/>
      <dgm:t>
        <a:bodyPr/>
        <a:lstStyle/>
        <a:p>
          <a:endParaRPr lang="en-US"/>
        </a:p>
      </dgm:t>
    </dgm:pt>
    <dgm:pt modelId="{15CF95BE-6108-4D0A-9905-A6A1FF1108EA}" type="sibTrans" cxnId="{0B6BB96A-56FA-44CC-A997-035EC9875DFE}">
      <dgm:prSet/>
      <dgm:spPr/>
      <dgm:t>
        <a:bodyPr/>
        <a:lstStyle/>
        <a:p>
          <a:endParaRPr lang="en-US"/>
        </a:p>
      </dgm:t>
    </dgm:pt>
    <dgm:pt modelId="{3D5C2D08-5C44-4490-BD97-232E77887E65}">
      <dgm:prSet phldrT="[Text]"/>
      <dgm:spPr/>
      <dgm:t>
        <a:bodyPr/>
        <a:lstStyle/>
        <a:p>
          <a:r>
            <a:rPr lang="en-US" dirty="0"/>
            <a:t>Data entry</a:t>
          </a:r>
        </a:p>
      </dgm:t>
    </dgm:pt>
    <dgm:pt modelId="{4A121E57-B8B6-483E-972A-1C8D09138B34}" type="parTrans" cxnId="{B1AD2C10-7F26-4BA3-96FE-93532F61309E}">
      <dgm:prSet/>
      <dgm:spPr/>
      <dgm:t>
        <a:bodyPr/>
        <a:lstStyle/>
        <a:p>
          <a:endParaRPr lang="en-US"/>
        </a:p>
      </dgm:t>
    </dgm:pt>
    <dgm:pt modelId="{603BDB13-A490-453A-B97A-82A3F33E1422}" type="sibTrans" cxnId="{B1AD2C10-7F26-4BA3-96FE-93532F61309E}">
      <dgm:prSet/>
      <dgm:spPr/>
      <dgm:t>
        <a:bodyPr/>
        <a:lstStyle/>
        <a:p>
          <a:endParaRPr lang="en-US"/>
        </a:p>
      </dgm:t>
    </dgm:pt>
    <dgm:pt modelId="{90491C5D-3401-47C8-BEAF-3CF1D1C7C3CD}">
      <dgm:prSet phldrT="[Text]"/>
      <dgm:spPr/>
      <dgm:t>
        <a:bodyPr/>
        <a:lstStyle/>
        <a:p>
          <a:r>
            <a:rPr lang="en-US" dirty="0"/>
            <a:t>Integrations</a:t>
          </a:r>
        </a:p>
      </dgm:t>
    </dgm:pt>
    <dgm:pt modelId="{3DCF6668-7B85-4668-953D-353633121851}" type="parTrans" cxnId="{E99E23FE-3FF8-40E4-9283-62793BD2251D}">
      <dgm:prSet/>
      <dgm:spPr/>
      <dgm:t>
        <a:bodyPr/>
        <a:lstStyle/>
        <a:p>
          <a:endParaRPr lang="en-US"/>
        </a:p>
      </dgm:t>
    </dgm:pt>
    <dgm:pt modelId="{D7E8A40A-014F-4ABD-B3CB-3C909079265A}" type="sibTrans" cxnId="{E99E23FE-3FF8-40E4-9283-62793BD2251D}">
      <dgm:prSet/>
      <dgm:spPr/>
      <dgm:t>
        <a:bodyPr/>
        <a:lstStyle/>
        <a:p>
          <a:endParaRPr lang="en-US"/>
        </a:p>
      </dgm:t>
    </dgm:pt>
    <dgm:pt modelId="{E85A76F9-1D3F-458B-A95F-266A4DA67C01}" type="pres">
      <dgm:prSet presAssocID="{8918BA76-789C-4559-80F9-A0C4B1FC62A7}" presName="Name0" presStyleCnt="0">
        <dgm:presLayoutVars>
          <dgm:chMax/>
          <dgm:chPref/>
          <dgm:dir/>
          <dgm:animLvl val="lvl"/>
        </dgm:presLayoutVars>
      </dgm:prSet>
      <dgm:spPr/>
    </dgm:pt>
    <dgm:pt modelId="{B10CAD4C-174E-4F86-A002-FF74F7AC67A4}" type="pres">
      <dgm:prSet presAssocID="{6CD0A35A-2FBA-44D1-B946-C48988840569}" presName="composite" presStyleCnt="0"/>
      <dgm:spPr/>
    </dgm:pt>
    <dgm:pt modelId="{7B5D8001-BD8D-408E-9954-EEB5DAF8DCFC}" type="pres">
      <dgm:prSet presAssocID="{6CD0A35A-2FBA-44D1-B946-C48988840569}" presName="Parent1" presStyleLbl="node1" presStyleIdx="0" presStyleCnt="6" custLinFactNeighborY="-599">
        <dgm:presLayoutVars>
          <dgm:chMax val="1"/>
          <dgm:chPref val="1"/>
          <dgm:bulletEnabled val="1"/>
        </dgm:presLayoutVars>
      </dgm:prSet>
      <dgm:spPr/>
    </dgm:pt>
    <dgm:pt modelId="{95CF94EA-3A43-4EFC-B893-3D95111407BB}" type="pres">
      <dgm:prSet presAssocID="{6CD0A35A-2FBA-44D1-B946-C4898884056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834FEF-A688-4077-A923-C9DE538F2B1D}" type="pres">
      <dgm:prSet presAssocID="{6CD0A35A-2FBA-44D1-B946-C48988840569}" presName="BalanceSpacing" presStyleCnt="0"/>
      <dgm:spPr/>
    </dgm:pt>
    <dgm:pt modelId="{890E0B11-2597-4053-A442-2E6129F2A79F}" type="pres">
      <dgm:prSet presAssocID="{6CD0A35A-2FBA-44D1-B946-C48988840569}" presName="BalanceSpacing1" presStyleCnt="0"/>
      <dgm:spPr/>
    </dgm:pt>
    <dgm:pt modelId="{4E19EFEC-ED50-4911-9FDB-94B766986843}" type="pres">
      <dgm:prSet presAssocID="{B1635EC5-A1E8-417C-A858-52E30072F36E}" presName="Accent1Text" presStyleLbl="node1" presStyleIdx="1" presStyleCnt="6"/>
      <dgm:spPr/>
    </dgm:pt>
    <dgm:pt modelId="{DA53734A-3358-4071-8837-7AA753A67C2B}" type="pres">
      <dgm:prSet presAssocID="{B1635EC5-A1E8-417C-A858-52E30072F36E}" presName="spaceBetweenRectangles" presStyleCnt="0"/>
      <dgm:spPr/>
    </dgm:pt>
    <dgm:pt modelId="{1F8DB283-49B6-4DB2-B506-62A26E671706}" type="pres">
      <dgm:prSet presAssocID="{00FA2077-0A7F-49B3-A9E0-742E65B483EF}" presName="composite" presStyleCnt="0"/>
      <dgm:spPr/>
    </dgm:pt>
    <dgm:pt modelId="{0AC2217A-687C-4A24-819B-69E44EE9B0FA}" type="pres">
      <dgm:prSet presAssocID="{00FA2077-0A7F-49B3-A9E0-742E65B483E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DC18EDF-C290-434C-98A0-F7138BF3A1A4}" type="pres">
      <dgm:prSet presAssocID="{00FA2077-0A7F-49B3-A9E0-742E65B483E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EA4EB24-DBC3-4CDB-9A5D-4DC0FBCB3967}" type="pres">
      <dgm:prSet presAssocID="{00FA2077-0A7F-49B3-A9E0-742E65B483EF}" presName="BalanceSpacing" presStyleCnt="0"/>
      <dgm:spPr/>
    </dgm:pt>
    <dgm:pt modelId="{F1011557-47AE-488C-B496-B961A136F0FB}" type="pres">
      <dgm:prSet presAssocID="{00FA2077-0A7F-49B3-A9E0-742E65B483EF}" presName="BalanceSpacing1" presStyleCnt="0"/>
      <dgm:spPr/>
    </dgm:pt>
    <dgm:pt modelId="{50FFE3EF-7EDC-4F1D-A35B-27C349FD6648}" type="pres">
      <dgm:prSet presAssocID="{0237B383-DAF5-4F32-9356-1492F8B1A4B5}" presName="Accent1Text" presStyleLbl="node1" presStyleIdx="3" presStyleCnt="6"/>
      <dgm:spPr/>
    </dgm:pt>
    <dgm:pt modelId="{75125424-1AF9-44F8-A403-F845C795B651}" type="pres">
      <dgm:prSet presAssocID="{0237B383-DAF5-4F32-9356-1492F8B1A4B5}" presName="spaceBetweenRectangles" presStyleCnt="0"/>
      <dgm:spPr/>
    </dgm:pt>
    <dgm:pt modelId="{11F7B56B-B38B-49AA-B4C2-108807EE6449}" type="pres">
      <dgm:prSet presAssocID="{3D5C2D08-5C44-4490-BD97-232E77887E65}" presName="composite" presStyleCnt="0"/>
      <dgm:spPr/>
    </dgm:pt>
    <dgm:pt modelId="{3E5312F6-892C-4F4C-996C-2BD21C0260AE}" type="pres">
      <dgm:prSet presAssocID="{3D5C2D08-5C44-4490-BD97-232E77887E6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A613003-1634-4269-91E5-1DB35221ACE8}" type="pres">
      <dgm:prSet presAssocID="{3D5C2D08-5C44-4490-BD97-232E77887E6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9F8638D-9974-4B08-B3EA-9426116E00AC}" type="pres">
      <dgm:prSet presAssocID="{3D5C2D08-5C44-4490-BD97-232E77887E65}" presName="BalanceSpacing" presStyleCnt="0"/>
      <dgm:spPr/>
    </dgm:pt>
    <dgm:pt modelId="{6314A006-EEF1-4554-BA4C-C070338687C9}" type="pres">
      <dgm:prSet presAssocID="{3D5C2D08-5C44-4490-BD97-232E77887E65}" presName="BalanceSpacing1" presStyleCnt="0"/>
      <dgm:spPr/>
    </dgm:pt>
    <dgm:pt modelId="{2D316FC3-9442-44CC-813E-6CAD300E5A88}" type="pres">
      <dgm:prSet presAssocID="{603BDB13-A490-453A-B97A-82A3F33E1422}" presName="Accent1Text" presStyleLbl="node1" presStyleIdx="5" presStyleCnt="6"/>
      <dgm:spPr/>
    </dgm:pt>
  </dgm:ptLst>
  <dgm:cxnLst>
    <dgm:cxn modelId="{B1AD2C10-7F26-4BA3-96FE-93532F61309E}" srcId="{8918BA76-789C-4559-80F9-A0C4B1FC62A7}" destId="{3D5C2D08-5C44-4490-BD97-232E77887E65}" srcOrd="2" destOrd="0" parTransId="{4A121E57-B8B6-483E-972A-1C8D09138B34}" sibTransId="{603BDB13-A490-453A-B97A-82A3F33E1422}"/>
    <dgm:cxn modelId="{3621A034-790A-4B7E-9DCA-3A44634AC6FB}" type="presOf" srcId="{3D5C2D08-5C44-4490-BD97-232E77887E65}" destId="{3E5312F6-892C-4F4C-996C-2BD21C0260AE}" srcOrd="0" destOrd="0" presId="urn:microsoft.com/office/officeart/2008/layout/AlternatingHexagons"/>
    <dgm:cxn modelId="{12CDF25E-331C-4592-A354-2D23B4FA9284}" type="presOf" srcId="{90491C5D-3401-47C8-BEAF-3CF1D1C7C3CD}" destId="{1A613003-1634-4269-91E5-1DB35221ACE8}" srcOrd="0" destOrd="0" presId="urn:microsoft.com/office/officeart/2008/layout/AlternatingHexagons"/>
    <dgm:cxn modelId="{04247545-81DD-4310-ACB8-F1CA6350C618}" type="presOf" srcId="{DD87F3B0-211F-418C-A0E4-CE3F29A72124}" destId="{95CF94EA-3A43-4EFC-B893-3D95111407BB}" srcOrd="0" destOrd="0" presId="urn:microsoft.com/office/officeart/2008/layout/AlternatingHexagons"/>
    <dgm:cxn modelId="{0B6BB96A-56FA-44CC-A997-035EC9875DFE}" srcId="{00FA2077-0A7F-49B3-A9E0-742E65B483EF}" destId="{C48EED5A-A2E2-49DE-9106-CD295C341C23}" srcOrd="0" destOrd="0" parTransId="{E82B9BED-4D04-40AF-B39C-DE44B0B3417E}" sibTransId="{15CF95BE-6108-4D0A-9905-A6A1FF1108EA}"/>
    <dgm:cxn modelId="{9A7CF851-F48B-4FCF-A1B6-84CD647F7A3C}" type="presOf" srcId="{0237B383-DAF5-4F32-9356-1492F8B1A4B5}" destId="{50FFE3EF-7EDC-4F1D-A35B-27C349FD6648}" srcOrd="0" destOrd="0" presId="urn:microsoft.com/office/officeart/2008/layout/AlternatingHexagons"/>
    <dgm:cxn modelId="{F8584A8A-4700-47CD-850A-DE4D95F0CBE7}" srcId="{8918BA76-789C-4559-80F9-A0C4B1FC62A7}" destId="{6CD0A35A-2FBA-44D1-B946-C48988840569}" srcOrd="0" destOrd="0" parTransId="{5D960CD6-FEB0-4077-B9AF-04E8D77E08D9}" sibTransId="{B1635EC5-A1E8-417C-A858-52E30072F36E}"/>
    <dgm:cxn modelId="{F153778A-DFB8-4B7A-9C05-ECA977BF317F}" type="presOf" srcId="{603BDB13-A490-453A-B97A-82A3F33E1422}" destId="{2D316FC3-9442-44CC-813E-6CAD300E5A88}" srcOrd="0" destOrd="0" presId="urn:microsoft.com/office/officeart/2008/layout/AlternatingHexagons"/>
    <dgm:cxn modelId="{3A22368D-25C1-4D42-AA07-924CD9C74AA6}" type="presOf" srcId="{C48EED5A-A2E2-49DE-9106-CD295C341C23}" destId="{ADC18EDF-C290-434C-98A0-F7138BF3A1A4}" srcOrd="0" destOrd="0" presId="urn:microsoft.com/office/officeart/2008/layout/AlternatingHexagons"/>
    <dgm:cxn modelId="{FCEC28A3-0C72-49D9-82AE-BFDC4CF075FC}" type="presOf" srcId="{00FA2077-0A7F-49B3-A9E0-742E65B483EF}" destId="{0AC2217A-687C-4A24-819B-69E44EE9B0FA}" srcOrd="0" destOrd="0" presId="urn:microsoft.com/office/officeart/2008/layout/AlternatingHexagons"/>
    <dgm:cxn modelId="{5C948BA9-022E-416E-A341-B8D037452BA3}" type="presOf" srcId="{6CD0A35A-2FBA-44D1-B946-C48988840569}" destId="{7B5D8001-BD8D-408E-9954-EEB5DAF8DCFC}" srcOrd="0" destOrd="0" presId="urn:microsoft.com/office/officeart/2008/layout/AlternatingHexagons"/>
    <dgm:cxn modelId="{E96629B8-FAB3-473B-A347-901A921A3D11}" srcId="{6CD0A35A-2FBA-44D1-B946-C48988840569}" destId="{DD87F3B0-211F-418C-A0E4-CE3F29A72124}" srcOrd="0" destOrd="0" parTransId="{1EA30271-CAB4-4865-901D-43750A0E78D4}" sibTransId="{7C9BC840-CF65-4AD2-9D0E-2D97C68A6639}"/>
    <dgm:cxn modelId="{B781FFC1-D3D8-41EC-B645-182FF7D27CBC}" type="presOf" srcId="{B1635EC5-A1E8-417C-A858-52E30072F36E}" destId="{4E19EFEC-ED50-4911-9FDB-94B766986843}" srcOrd="0" destOrd="0" presId="urn:microsoft.com/office/officeart/2008/layout/AlternatingHexagons"/>
    <dgm:cxn modelId="{49E482D9-7ABB-43F4-A718-CEF4CF914A0F}" type="presOf" srcId="{8918BA76-789C-4559-80F9-A0C4B1FC62A7}" destId="{E85A76F9-1D3F-458B-A95F-266A4DA67C01}" srcOrd="0" destOrd="0" presId="urn:microsoft.com/office/officeart/2008/layout/AlternatingHexagons"/>
    <dgm:cxn modelId="{575536F2-F8FA-4DE0-838D-17F85B5AF3AA}" srcId="{8918BA76-789C-4559-80F9-A0C4B1FC62A7}" destId="{00FA2077-0A7F-49B3-A9E0-742E65B483EF}" srcOrd="1" destOrd="0" parTransId="{FFE91D36-28D2-475E-9C09-049866E95224}" sibTransId="{0237B383-DAF5-4F32-9356-1492F8B1A4B5}"/>
    <dgm:cxn modelId="{E99E23FE-3FF8-40E4-9283-62793BD2251D}" srcId="{3D5C2D08-5C44-4490-BD97-232E77887E65}" destId="{90491C5D-3401-47C8-BEAF-3CF1D1C7C3CD}" srcOrd="0" destOrd="0" parTransId="{3DCF6668-7B85-4668-953D-353633121851}" sibTransId="{D7E8A40A-014F-4ABD-B3CB-3C909079265A}"/>
    <dgm:cxn modelId="{79E8000B-AEAF-425D-A77F-8B768F86123E}" type="presParOf" srcId="{E85A76F9-1D3F-458B-A95F-266A4DA67C01}" destId="{B10CAD4C-174E-4F86-A002-FF74F7AC67A4}" srcOrd="0" destOrd="0" presId="urn:microsoft.com/office/officeart/2008/layout/AlternatingHexagons"/>
    <dgm:cxn modelId="{65263D39-F384-4686-B3C3-363FD3AD59B7}" type="presParOf" srcId="{B10CAD4C-174E-4F86-A002-FF74F7AC67A4}" destId="{7B5D8001-BD8D-408E-9954-EEB5DAF8DCFC}" srcOrd="0" destOrd="0" presId="urn:microsoft.com/office/officeart/2008/layout/AlternatingHexagons"/>
    <dgm:cxn modelId="{EA7300C9-2BF6-499A-8B76-A5705CFC4688}" type="presParOf" srcId="{B10CAD4C-174E-4F86-A002-FF74F7AC67A4}" destId="{95CF94EA-3A43-4EFC-B893-3D95111407BB}" srcOrd="1" destOrd="0" presId="urn:microsoft.com/office/officeart/2008/layout/AlternatingHexagons"/>
    <dgm:cxn modelId="{8232A9BA-725A-45DB-8FD5-D293D8B919FA}" type="presParOf" srcId="{B10CAD4C-174E-4F86-A002-FF74F7AC67A4}" destId="{D5834FEF-A688-4077-A923-C9DE538F2B1D}" srcOrd="2" destOrd="0" presId="urn:microsoft.com/office/officeart/2008/layout/AlternatingHexagons"/>
    <dgm:cxn modelId="{1865CD2A-5AAF-48F0-906D-63D2BB89B5D3}" type="presParOf" srcId="{B10CAD4C-174E-4F86-A002-FF74F7AC67A4}" destId="{890E0B11-2597-4053-A442-2E6129F2A79F}" srcOrd="3" destOrd="0" presId="urn:microsoft.com/office/officeart/2008/layout/AlternatingHexagons"/>
    <dgm:cxn modelId="{AB319615-E86B-4E9F-8AFC-0BB906EF7762}" type="presParOf" srcId="{B10CAD4C-174E-4F86-A002-FF74F7AC67A4}" destId="{4E19EFEC-ED50-4911-9FDB-94B766986843}" srcOrd="4" destOrd="0" presId="urn:microsoft.com/office/officeart/2008/layout/AlternatingHexagons"/>
    <dgm:cxn modelId="{4AABF5EB-C5FE-49DC-8D17-57F4611CE711}" type="presParOf" srcId="{E85A76F9-1D3F-458B-A95F-266A4DA67C01}" destId="{DA53734A-3358-4071-8837-7AA753A67C2B}" srcOrd="1" destOrd="0" presId="urn:microsoft.com/office/officeart/2008/layout/AlternatingHexagons"/>
    <dgm:cxn modelId="{0A6EF54A-FC93-415C-885D-0E6C0A04F667}" type="presParOf" srcId="{E85A76F9-1D3F-458B-A95F-266A4DA67C01}" destId="{1F8DB283-49B6-4DB2-B506-62A26E671706}" srcOrd="2" destOrd="0" presId="urn:microsoft.com/office/officeart/2008/layout/AlternatingHexagons"/>
    <dgm:cxn modelId="{97F17BB6-DD5D-452B-B39E-D00D264B2195}" type="presParOf" srcId="{1F8DB283-49B6-4DB2-B506-62A26E671706}" destId="{0AC2217A-687C-4A24-819B-69E44EE9B0FA}" srcOrd="0" destOrd="0" presId="urn:microsoft.com/office/officeart/2008/layout/AlternatingHexagons"/>
    <dgm:cxn modelId="{EBE7AAF8-104E-4ECA-A03F-779D45CF90D2}" type="presParOf" srcId="{1F8DB283-49B6-4DB2-B506-62A26E671706}" destId="{ADC18EDF-C290-434C-98A0-F7138BF3A1A4}" srcOrd="1" destOrd="0" presId="urn:microsoft.com/office/officeart/2008/layout/AlternatingHexagons"/>
    <dgm:cxn modelId="{F1C72318-D598-4AF7-B1F7-ADFE65E948CD}" type="presParOf" srcId="{1F8DB283-49B6-4DB2-B506-62A26E671706}" destId="{5EA4EB24-DBC3-4CDB-9A5D-4DC0FBCB3967}" srcOrd="2" destOrd="0" presId="urn:microsoft.com/office/officeart/2008/layout/AlternatingHexagons"/>
    <dgm:cxn modelId="{2D92DBEA-ECB6-4264-B382-7A4352BB5052}" type="presParOf" srcId="{1F8DB283-49B6-4DB2-B506-62A26E671706}" destId="{F1011557-47AE-488C-B496-B961A136F0FB}" srcOrd="3" destOrd="0" presId="urn:microsoft.com/office/officeart/2008/layout/AlternatingHexagons"/>
    <dgm:cxn modelId="{25AFD737-E21A-4FE1-98B8-5EAD212EBD53}" type="presParOf" srcId="{1F8DB283-49B6-4DB2-B506-62A26E671706}" destId="{50FFE3EF-7EDC-4F1D-A35B-27C349FD6648}" srcOrd="4" destOrd="0" presId="urn:microsoft.com/office/officeart/2008/layout/AlternatingHexagons"/>
    <dgm:cxn modelId="{2987303B-D299-458B-9AE4-12CD9348F327}" type="presParOf" srcId="{E85A76F9-1D3F-458B-A95F-266A4DA67C01}" destId="{75125424-1AF9-44F8-A403-F845C795B651}" srcOrd="3" destOrd="0" presId="urn:microsoft.com/office/officeart/2008/layout/AlternatingHexagons"/>
    <dgm:cxn modelId="{C57BDB79-1C18-427D-9A9E-CD57AF098C10}" type="presParOf" srcId="{E85A76F9-1D3F-458B-A95F-266A4DA67C01}" destId="{11F7B56B-B38B-49AA-B4C2-108807EE6449}" srcOrd="4" destOrd="0" presId="urn:microsoft.com/office/officeart/2008/layout/AlternatingHexagons"/>
    <dgm:cxn modelId="{83ACAF6D-9F50-4AE1-9342-2DF4948A6B7A}" type="presParOf" srcId="{11F7B56B-B38B-49AA-B4C2-108807EE6449}" destId="{3E5312F6-892C-4F4C-996C-2BD21C0260AE}" srcOrd="0" destOrd="0" presId="urn:microsoft.com/office/officeart/2008/layout/AlternatingHexagons"/>
    <dgm:cxn modelId="{CD2C508F-8870-4D6C-9958-EEBCD7DAF911}" type="presParOf" srcId="{11F7B56B-B38B-49AA-B4C2-108807EE6449}" destId="{1A613003-1634-4269-91E5-1DB35221ACE8}" srcOrd="1" destOrd="0" presId="urn:microsoft.com/office/officeart/2008/layout/AlternatingHexagons"/>
    <dgm:cxn modelId="{148052FF-6704-4890-92E7-CDF6658FF2B0}" type="presParOf" srcId="{11F7B56B-B38B-49AA-B4C2-108807EE6449}" destId="{29F8638D-9974-4B08-B3EA-9426116E00AC}" srcOrd="2" destOrd="0" presId="urn:microsoft.com/office/officeart/2008/layout/AlternatingHexagons"/>
    <dgm:cxn modelId="{15F0BF52-DC3A-4AD3-8AD0-2F43E1EA8321}" type="presParOf" srcId="{11F7B56B-B38B-49AA-B4C2-108807EE6449}" destId="{6314A006-EEF1-4554-BA4C-C070338687C9}" srcOrd="3" destOrd="0" presId="urn:microsoft.com/office/officeart/2008/layout/AlternatingHexagons"/>
    <dgm:cxn modelId="{BA2CE6E2-EB46-4A80-A8B6-4363C8C4AC74}" type="presParOf" srcId="{11F7B56B-B38B-49AA-B4C2-108807EE6449}" destId="{2D316FC3-9442-44CC-813E-6CAD300E5A8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87C1E-A1B8-47DB-8208-35398C82502C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01486C-C76B-4DA7-BB28-C730A03A8C48}">
      <dgm:prSet phldrT="[Text]"/>
      <dgm:spPr/>
      <dgm:t>
        <a:bodyPr/>
        <a:lstStyle/>
        <a:p>
          <a:r>
            <a:rPr lang="en-US" dirty="0"/>
            <a:t>Expanded capability</a:t>
          </a:r>
        </a:p>
      </dgm:t>
    </dgm:pt>
    <dgm:pt modelId="{44AD53BB-6E3C-443D-929D-5288A38E1848}" type="parTrans" cxnId="{D18B8485-7EC5-40DA-A2E9-50AB7B6F174C}">
      <dgm:prSet/>
      <dgm:spPr/>
      <dgm:t>
        <a:bodyPr/>
        <a:lstStyle/>
        <a:p>
          <a:endParaRPr lang="en-US"/>
        </a:p>
      </dgm:t>
    </dgm:pt>
    <dgm:pt modelId="{0B3B515B-DBD3-4456-B05D-16073355EA32}" type="sibTrans" cxnId="{D18B8485-7EC5-40DA-A2E9-50AB7B6F174C}">
      <dgm:prSet/>
      <dgm:spPr/>
      <dgm:t>
        <a:bodyPr/>
        <a:lstStyle/>
        <a:p>
          <a:endParaRPr lang="en-US"/>
        </a:p>
      </dgm:t>
    </dgm:pt>
    <dgm:pt modelId="{7D226573-74EF-4358-B008-71B3DF5D4310}">
      <dgm:prSet phldrT="[Text]"/>
      <dgm:spPr/>
      <dgm:t>
        <a:bodyPr/>
        <a:lstStyle/>
        <a:p>
          <a:r>
            <a:rPr lang="en-US" dirty="0"/>
            <a:t>Non-dev </a:t>
          </a:r>
          <a:r>
            <a:rPr lang="en-US" dirty="0" err="1"/>
            <a:t>devs</a:t>
          </a:r>
          <a:endParaRPr lang="en-US" dirty="0"/>
        </a:p>
      </dgm:t>
    </dgm:pt>
    <dgm:pt modelId="{EE3CCF79-036A-40B4-8344-B1A8360BB1F1}" type="parTrans" cxnId="{31E54DEF-FE0F-4A5A-9B0E-1D333A25911A}">
      <dgm:prSet/>
      <dgm:spPr/>
      <dgm:t>
        <a:bodyPr/>
        <a:lstStyle/>
        <a:p>
          <a:endParaRPr lang="en-US"/>
        </a:p>
      </dgm:t>
    </dgm:pt>
    <dgm:pt modelId="{EBC167D9-F758-4F0B-BCBC-2F18AD6ED11C}" type="sibTrans" cxnId="{31E54DEF-FE0F-4A5A-9B0E-1D333A25911A}">
      <dgm:prSet/>
      <dgm:spPr/>
      <dgm:t>
        <a:bodyPr/>
        <a:lstStyle/>
        <a:p>
          <a:endParaRPr lang="en-US"/>
        </a:p>
      </dgm:t>
    </dgm:pt>
    <dgm:pt modelId="{D46BD386-7AFA-4269-8166-46BD65F858FA}">
      <dgm:prSet phldrT="[Text]"/>
      <dgm:spPr/>
      <dgm:t>
        <a:bodyPr/>
        <a:lstStyle/>
        <a:p>
          <a:r>
            <a:rPr lang="en-US" dirty="0" err="1"/>
            <a:t>Asymetric</a:t>
          </a:r>
          <a:r>
            <a:rPr lang="en-US" dirty="0"/>
            <a:t> Complexity</a:t>
          </a:r>
        </a:p>
      </dgm:t>
    </dgm:pt>
    <dgm:pt modelId="{32CD167C-8F33-46C9-9A13-0CE3FAF90C70}" type="parTrans" cxnId="{F7408145-F1A2-476A-8ED5-7A5343AAB439}">
      <dgm:prSet/>
      <dgm:spPr/>
      <dgm:t>
        <a:bodyPr/>
        <a:lstStyle/>
        <a:p>
          <a:endParaRPr lang="en-US"/>
        </a:p>
      </dgm:t>
    </dgm:pt>
    <dgm:pt modelId="{76C94200-9A1A-4C6D-B6FB-787FD128AD6D}" type="sibTrans" cxnId="{F7408145-F1A2-476A-8ED5-7A5343AAB439}">
      <dgm:prSet/>
      <dgm:spPr/>
      <dgm:t>
        <a:bodyPr/>
        <a:lstStyle/>
        <a:p>
          <a:endParaRPr lang="en-US"/>
        </a:p>
      </dgm:t>
    </dgm:pt>
    <dgm:pt modelId="{EB073581-9C80-4787-B4B4-E1365734B674}" type="pres">
      <dgm:prSet presAssocID="{85E87C1E-A1B8-47DB-8208-35398C82502C}" presName="linear" presStyleCnt="0">
        <dgm:presLayoutVars>
          <dgm:dir/>
          <dgm:animLvl val="lvl"/>
          <dgm:resizeHandles val="exact"/>
        </dgm:presLayoutVars>
      </dgm:prSet>
      <dgm:spPr/>
    </dgm:pt>
    <dgm:pt modelId="{7FDCC38B-B7B2-45FA-BB7C-E9A0A1E48327}" type="pres">
      <dgm:prSet presAssocID="{5B01486C-C76B-4DA7-BB28-C730A03A8C48}" presName="parentLin" presStyleCnt="0"/>
      <dgm:spPr/>
    </dgm:pt>
    <dgm:pt modelId="{8AD3EC1E-C0E1-4C6F-AC2D-38A7DA29AC9E}" type="pres">
      <dgm:prSet presAssocID="{5B01486C-C76B-4DA7-BB28-C730A03A8C48}" presName="parentLeftMargin" presStyleLbl="node1" presStyleIdx="0" presStyleCnt="3"/>
      <dgm:spPr/>
    </dgm:pt>
    <dgm:pt modelId="{9A072F05-8017-4DC8-B377-8A26492C03C3}" type="pres">
      <dgm:prSet presAssocID="{5B01486C-C76B-4DA7-BB28-C730A03A8C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EC3D67-1FD4-435B-80FF-468B781C9C65}" type="pres">
      <dgm:prSet presAssocID="{5B01486C-C76B-4DA7-BB28-C730A03A8C48}" presName="negativeSpace" presStyleCnt="0"/>
      <dgm:spPr/>
    </dgm:pt>
    <dgm:pt modelId="{A3CA96EE-63F4-4458-8B12-E885017E7BDC}" type="pres">
      <dgm:prSet presAssocID="{5B01486C-C76B-4DA7-BB28-C730A03A8C48}" presName="childText" presStyleLbl="conFgAcc1" presStyleIdx="0" presStyleCnt="3">
        <dgm:presLayoutVars>
          <dgm:bulletEnabled val="1"/>
        </dgm:presLayoutVars>
      </dgm:prSet>
      <dgm:spPr/>
    </dgm:pt>
    <dgm:pt modelId="{1800EFFC-7681-4EB7-A7CD-9879FA178546}" type="pres">
      <dgm:prSet presAssocID="{0B3B515B-DBD3-4456-B05D-16073355EA32}" presName="spaceBetweenRectangles" presStyleCnt="0"/>
      <dgm:spPr/>
    </dgm:pt>
    <dgm:pt modelId="{3044D1D4-BB23-45A5-9AE1-0457E8FC960B}" type="pres">
      <dgm:prSet presAssocID="{7D226573-74EF-4358-B008-71B3DF5D4310}" presName="parentLin" presStyleCnt="0"/>
      <dgm:spPr/>
    </dgm:pt>
    <dgm:pt modelId="{566C5D62-9F82-4F29-928B-B7DCE50635F0}" type="pres">
      <dgm:prSet presAssocID="{7D226573-74EF-4358-B008-71B3DF5D4310}" presName="parentLeftMargin" presStyleLbl="node1" presStyleIdx="0" presStyleCnt="3"/>
      <dgm:spPr/>
    </dgm:pt>
    <dgm:pt modelId="{A8378E31-69D2-431E-BE1C-5B5032F89A13}" type="pres">
      <dgm:prSet presAssocID="{7D226573-74EF-4358-B008-71B3DF5D43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58AE47-CF0A-4049-B91D-3B7AFF2BC51F}" type="pres">
      <dgm:prSet presAssocID="{7D226573-74EF-4358-B008-71B3DF5D4310}" presName="negativeSpace" presStyleCnt="0"/>
      <dgm:spPr/>
    </dgm:pt>
    <dgm:pt modelId="{32BEFBCF-1CD7-4C6C-8251-319ED584667A}" type="pres">
      <dgm:prSet presAssocID="{7D226573-74EF-4358-B008-71B3DF5D4310}" presName="childText" presStyleLbl="conFgAcc1" presStyleIdx="1" presStyleCnt="3">
        <dgm:presLayoutVars>
          <dgm:bulletEnabled val="1"/>
        </dgm:presLayoutVars>
      </dgm:prSet>
      <dgm:spPr/>
    </dgm:pt>
    <dgm:pt modelId="{963DC723-B719-4B6A-9876-3967D9CDF8F6}" type="pres">
      <dgm:prSet presAssocID="{EBC167D9-F758-4F0B-BCBC-2F18AD6ED11C}" presName="spaceBetweenRectangles" presStyleCnt="0"/>
      <dgm:spPr/>
    </dgm:pt>
    <dgm:pt modelId="{FF0AEA31-1F80-4BBE-8B90-56009A93B7A8}" type="pres">
      <dgm:prSet presAssocID="{D46BD386-7AFA-4269-8166-46BD65F858FA}" presName="parentLin" presStyleCnt="0"/>
      <dgm:spPr/>
    </dgm:pt>
    <dgm:pt modelId="{4D3F3CE3-4077-4A7B-A93E-9ADE11C6EEC1}" type="pres">
      <dgm:prSet presAssocID="{D46BD386-7AFA-4269-8166-46BD65F858FA}" presName="parentLeftMargin" presStyleLbl="node1" presStyleIdx="1" presStyleCnt="3"/>
      <dgm:spPr/>
    </dgm:pt>
    <dgm:pt modelId="{32889953-49D7-42DF-BD66-79E0EFFC1792}" type="pres">
      <dgm:prSet presAssocID="{D46BD386-7AFA-4269-8166-46BD65F85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4F1293-708B-4258-9326-20EAEBC32A59}" type="pres">
      <dgm:prSet presAssocID="{D46BD386-7AFA-4269-8166-46BD65F858FA}" presName="negativeSpace" presStyleCnt="0"/>
      <dgm:spPr/>
    </dgm:pt>
    <dgm:pt modelId="{305745DB-9F4F-47F6-B1C0-085048CE5DF1}" type="pres">
      <dgm:prSet presAssocID="{D46BD386-7AFA-4269-8166-46BD65F85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6AD210-8D32-4822-8AEC-D7430AACE954}" type="presOf" srcId="{7D226573-74EF-4358-B008-71B3DF5D4310}" destId="{A8378E31-69D2-431E-BE1C-5B5032F89A13}" srcOrd="1" destOrd="0" presId="urn:microsoft.com/office/officeart/2005/8/layout/list1"/>
    <dgm:cxn modelId="{FD908223-3116-4E53-85FF-64BEA8F713B5}" type="presOf" srcId="{7D226573-74EF-4358-B008-71B3DF5D4310}" destId="{566C5D62-9F82-4F29-928B-B7DCE50635F0}" srcOrd="0" destOrd="0" presId="urn:microsoft.com/office/officeart/2005/8/layout/list1"/>
    <dgm:cxn modelId="{95287528-2777-4870-BF41-897279DBA5D5}" type="presOf" srcId="{D46BD386-7AFA-4269-8166-46BD65F858FA}" destId="{4D3F3CE3-4077-4A7B-A93E-9ADE11C6EEC1}" srcOrd="0" destOrd="0" presId="urn:microsoft.com/office/officeart/2005/8/layout/list1"/>
    <dgm:cxn modelId="{EC24982B-8336-4C93-B522-A933E379012F}" type="presOf" srcId="{5B01486C-C76B-4DA7-BB28-C730A03A8C48}" destId="{9A072F05-8017-4DC8-B377-8A26492C03C3}" srcOrd="1" destOrd="0" presId="urn:microsoft.com/office/officeart/2005/8/layout/list1"/>
    <dgm:cxn modelId="{F7408145-F1A2-476A-8ED5-7A5343AAB439}" srcId="{85E87C1E-A1B8-47DB-8208-35398C82502C}" destId="{D46BD386-7AFA-4269-8166-46BD65F858FA}" srcOrd="2" destOrd="0" parTransId="{32CD167C-8F33-46C9-9A13-0CE3FAF90C70}" sibTransId="{76C94200-9A1A-4C6D-B6FB-787FD128AD6D}"/>
    <dgm:cxn modelId="{D18B8485-7EC5-40DA-A2E9-50AB7B6F174C}" srcId="{85E87C1E-A1B8-47DB-8208-35398C82502C}" destId="{5B01486C-C76B-4DA7-BB28-C730A03A8C48}" srcOrd="0" destOrd="0" parTransId="{44AD53BB-6E3C-443D-929D-5288A38E1848}" sibTransId="{0B3B515B-DBD3-4456-B05D-16073355EA32}"/>
    <dgm:cxn modelId="{31567FB4-4817-411A-9D15-A3C618AF2EB1}" type="presOf" srcId="{85E87C1E-A1B8-47DB-8208-35398C82502C}" destId="{EB073581-9C80-4787-B4B4-E1365734B674}" srcOrd="0" destOrd="0" presId="urn:microsoft.com/office/officeart/2005/8/layout/list1"/>
    <dgm:cxn modelId="{148235D5-950F-4632-A31B-C7CC791EB793}" type="presOf" srcId="{5B01486C-C76B-4DA7-BB28-C730A03A8C48}" destId="{8AD3EC1E-C0E1-4C6F-AC2D-38A7DA29AC9E}" srcOrd="0" destOrd="0" presId="urn:microsoft.com/office/officeart/2005/8/layout/list1"/>
    <dgm:cxn modelId="{31E54DEF-FE0F-4A5A-9B0E-1D333A25911A}" srcId="{85E87C1E-A1B8-47DB-8208-35398C82502C}" destId="{7D226573-74EF-4358-B008-71B3DF5D4310}" srcOrd="1" destOrd="0" parTransId="{EE3CCF79-036A-40B4-8344-B1A8360BB1F1}" sibTransId="{EBC167D9-F758-4F0B-BCBC-2F18AD6ED11C}"/>
    <dgm:cxn modelId="{46B88AF4-0E3F-4691-841D-F236C2CB5234}" type="presOf" srcId="{D46BD386-7AFA-4269-8166-46BD65F858FA}" destId="{32889953-49D7-42DF-BD66-79E0EFFC1792}" srcOrd="1" destOrd="0" presId="urn:microsoft.com/office/officeart/2005/8/layout/list1"/>
    <dgm:cxn modelId="{9915F38A-7C44-4ECD-9A8D-870B92AC8BAE}" type="presParOf" srcId="{EB073581-9C80-4787-B4B4-E1365734B674}" destId="{7FDCC38B-B7B2-45FA-BB7C-E9A0A1E48327}" srcOrd="0" destOrd="0" presId="urn:microsoft.com/office/officeart/2005/8/layout/list1"/>
    <dgm:cxn modelId="{D54CB1A9-D2A8-49BC-97B4-FA0617338DC7}" type="presParOf" srcId="{7FDCC38B-B7B2-45FA-BB7C-E9A0A1E48327}" destId="{8AD3EC1E-C0E1-4C6F-AC2D-38A7DA29AC9E}" srcOrd="0" destOrd="0" presId="urn:microsoft.com/office/officeart/2005/8/layout/list1"/>
    <dgm:cxn modelId="{1A004433-5009-4EEA-8BA1-78FC00C5867C}" type="presParOf" srcId="{7FDCC38B-B7B2-45FA-BB7C-E9A0A1E48327}" destId="{9A072F05-8017-4DC8-B377-8A26492C03C3}" srcOrd="1" destOrd="0" presId="urn:microsoft.com/office/officeart/2005/8/layout/list1"/>
    <dgm:cxn modelId="{47F5E6D8-9ACE-43C1-AAE6-B33D1EB10300}" type="presParOf" srcId="{EB073581-9C80-4787-B4B4-E1365734B674}" destId="{1EEC3D67-1FD4-435B-80FF-468B781C9C65}" srcOrd="1" destOrd="0" presId="urn:microsoft.com/office/officeart/2005/8/layout/list1"/>
    <dgm:cxn modelId="{0B8A5ACD-8423-4307-8531-B62AD5EB6766}" type="presParOf" srcId="{EB073581-9C80-4787-B4B4-E1365734B674}" destId="{A3CA96EE-63F4-4458-8B12-E885017E7BDC}" srcOrd="2" destOrd="0" presId="urn:microsoft.com/office/officeart/2005/8/layout/list1"/>
    <dgm:cxn modelId="{C7D0816A-EE9E-4533-8C54-86978FB79A8C}" type="presParOf" srcId="{EB073581-9C80-4787-B4B4-E1365734B674}" destId="{1800EFFC-7681-4EB7-A7CD-9879FA178546}" srcOrd="3" destOrd="0" presId="urn:microsoft.com/office/officeart/2005/8/layout/list1"/>
    <dgm:cxn modelId="{0EB456A0-B1CF-4D58-925C-EBAC9928C9AC}" type="presParOf" srcId="{EB073581-9C80-4787-B4B4-E1365734B674}" destId="{3044D1D4-BB23-45A5-9AE1-0457E8FC960B}" srcOrd="4" destOrd="0" presId="urn:microsoft.com/office/officeart/2005/8/layout/list1"/>
    <dgm:cxn modelId="{A25D04FA-4279-45D6-8C51-B2CC7921E204}" type="presParOf" srcId="{3044D1D4-BB23-45A5-9AE1-0457E8FC960B}" destId="{566C5D62-9F82-4F29-928B-B7DCE50635F0}" srcOrd="0" destOrd="0" presId="urn:microsoft.com/office/officeart/2005/8/layout/list1"/>
    <dgm:cxn modelId="{A7788FDB-93BE-4F0B-B7FE-626A6AE990E9}" type="presParOf" srcId="{3044D1D4-BB23-45A5-9AE1-0457E8FC960B}" destId="{A8378E31-69D2-431E-BE1C-5B5032F89A13}" srcOrd="1" destOrd="0" presId="urn:microsoft.com/office/officeart/2005/8/layout/list1"/>
    <dgm:cxn modelId="{3EC3AEAE-6CFC-42A8-ACB4-F918594743BC}" type="presParOf" srcId="{EB073581-9C80-4787-B4B4-E1365734B674}" destId="{4B58AE47-CF0A-4049-B91D-3B7AFF2BC51F}" srcOrd="5" destOrd="0" presId="urn:microsoft.com/office/officeart/2005/8/layout/list1"/>
    <dgm:cxn modelId="{1950A4FC-C6DD-4D59-A4AD-A8455A6C4C20}" type="presParOf" srcId="{EB073581-9C80-4787-B4B4-E1365734B674}" destId="{32BEFBCF-1CD7-4C6C-8251-319ED584667A}" srcOrd="6" destOrd="0" presId="urn:microsoft.com/office/officeart/2005/8/layout/list1"/>
    <dgm:cxn modelId="{57C23A6A-E958-4EC4-9741-253FAAD4A284}" type="presParOf" srcId="{EB073581-9C80-4787-B4B4-E1365734B674}" destId="{963DC723-B719-4B6A-9876-3967D9CDF8F6}" srcOrd="7" destOrd="0" presId="urn:microsoft.com/office/officeart/2005/8/layout/list1"/>
    <dgm:cxn modelId="{0D7BEFFD-D69F-4F0A-90D2-AFAA314A7B50}" type="presParOf" srcId="{EB073581-9C80-4787-B4B4-E1365734B674}" destId="{FF0AEA31-1F80-4BBE-8B90-56009A93B7A8}" srcOrd="8" destOrd="0" presId="urn:microsoft.com/office/officeart/2005/8/layout/list1"/>
    <dgm:cxn modelId="{02E30B01-A49F-49AD-9A00-E7D6EBB4F098}" type="presParOf" srcId="{FF0AEA31-1F80-4BBE-8B90-56009A93B7A8}" destId="{4D3F3CE3-4077-4A7B-A93E-9ADE11C6EEC1}" srcOrd="0" destOrd="0" presId="urn:microsoft.com/office/officeart/2005/8/layout/list1"/>
    <dgm:cxn modelId="{A9D6B7D6-5A9F-49D1-A501-310926524829}" type="presParOf" srcId="{FF0AEA31-1F80-4BBE-8B90-56009A93B7A8}" destId="{32889953-49D7-42DF-BD66-79E0EFFC1792}" srcOrd="1" destOrd="0" presId="urn:microsoft.com/office/officeart/2005/8/layout/list1"/>
    <dgm:cxn modelId="{7AF5F09A-E8CB-4047-B4EF-4FE3C649EF87}" type="presParOf" srcId="{EB073581-9C80-4787-B4B4-E1365734B674}" destId="{A24F1293-708B-4258-9326-20EAEBC32A59}" srcOrd="9" destOrd="0" presId="urn:microsoft.com/office/officeart/2005/8/layout/list1"/>
    <dgm:cxn modelId="{5D25A29B-4C8E-451B-9C7F-4D50A64CC946}" type="presParOf" srcId="{EB073581-9C80-4787-B4B4-E1365734B674}" destId="{305745DB-9F4F-47F6-B1C0-085048CE5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83B86-E60A-4881-8AF3-C2F2E2CD99AB}" type="doc">
      <dgm:prSet loTypeId="urn:microsoft.com/office/officeart/2008/layout/AlternatingHexagons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F780AE6-7E1C-41C5-A9B3-D796A3F4F92E}">
      <dgm:prSet phldrT="[Text]"/>
      <dgm:spPr/>
      <dgm:t>
        <a:bodyPr/>
        <a:lstStyle/>
        <a:p>
          <a:r>
            <a:rPr lang="en-US" dirty="0"/>
            <a:t>Salesforce</a:t>
          </a:r>
        </a:p>
      </dgm:t>
    </dgm:pt>
    <dgm:pt modelId="{E1357918-6A40-4C4C-93A6-60CD29C8C7DF}" type="parTrans" cxnId="{A7477469-BDA5-40F1-96D1-03AA0F7AE5F8}">
      <dgm:prSet/>
      <dgm:spPr/>
      <dgm:t>
        <a:bodyPr/>
        <a:lstStyle/>
        <a:p>
          <a:endParaRPr lang="en-US"/>
        </a:p>
      </dgm:t>
    </dgm:pt>
    <dgm:pt modelId="{6BC3470A-2BF2-4BEA-8F18-0587DD7DD2AF}" type="sibTrans" cxnId="{A7477469-BDA5-40F1-96D1-03AA0F7AE5F8}">
      <dgm:prSet/>
      <dgm:spPr/>
      <dgm:t>
        <a:bodyPr/>
        <a:lstStyle/>
        <a:p>
          <a:endParaRPr lang="en-US"/>
        </a:p>
      </dgm:t>
    </dgm:pt>
    <dgm:pt modelId="{6237839F-0F37-49D6-9F5D-8E968BBC54CC}">
      <dgm:prSet phldrT="[Text]"/>
      <dgm:spPr/>
      <dgm:t>
        <a:bodyPr/>
        <a:lstStyle/>
        <a:p>
          <a:r>
            <a:rPr lang="en-US" dirty="0"/>
            <a:t>Zapier</a:t>
          </a:r>
        </a:p>
      </dgm:t>
    </dgm:pt>
    <dgm:pt modelId="{BF438972-D41C-4DB4-81AB-F702842BFC50}" type="parTrans" cxnId="{A743B120-96C7-4925-B7D8-96FDE1A4E15C}">
      <dgm:prSet/>
      <dgm:spPr/>
      <dgm:t>
        <a:bodyPr/>
        <a:lstStyle/>
        <a:p>
          <a:endParaRPr lang="en-US"/>
        </a:p>
      </dgm:t>
    </dgm:pt>
    <dgm:pt modelId="{90EE2999-122A-401C-AB4B-6F35786746D5}" type="sibTrans" cxnId="{A743B120-96C7-4925-B7D8-96FDE1A4E15C}">
      <dgm:prSet/>
      <dgm:spPr/>
      <dgm:t>
        <a:bodyPr/>
        <a:lstStyle/>
        <a:p>
          <a:endParaRPr lang="en-US"/>
        </a:p>
      </dgm:t>
    </dgm:pt>
    <dgm:pt modelId="{69C49A1B-8A25-4BC1-A0E9-7E9C8A0F6A74}">
      <dgm:prSet phldrT="[Text]" custT="1"/>
      <dgm:spPr/>
      <dgm:t>
        <a:bodyPr/>
        <a:lstStyle/>
        <a:p>
          <a:r>
            <a:rPr lang="en-US" sz="2400" b="1" dirty="0" err="1"/>
            <a:t>Airtable</a:t>
          </a:r>
          <a:endParaRPr lang="en-US" sz="2400" b="1" dirty="0"/>
        </a:p>
      </dgm:t>
    </dgm:pt>
    <dgm:pt modelId="{BCB2DE83-7627-4993-BC00-0ADB0AE5F58D}" type="parTrans" cxnId="{BF7F44C9-23DF-4D66-B4D8-98973BCFDE54}">
      <dgm:prSet/>
      <dgm:spPr/>
      <dgm:t>
        <a:bodyPr/>
        <a:lstStyle/>
        <a:p>
          <a:endParaRPr lang="en-US"/>
        </a:p>
      </dgm:t>
    </dgm:pt>
    <dgm:pt modelId="{6335E7C4-8D9A-4479-ADBB-339A827CD613}" type="sibTrans" cxnId="{BF7F44C9-23DF-4D66-B4D8-98973BCFDE54}">
      <dgm:prSet/>
      <dgm:spPr/>
      <dgm:t>
        <a:bodyPr/>
        <a:lstStyle/>
        <a:p>
          <a:endParaRPr lang="en-US"/>
        </a:p>
      </dgm:t>
    </dgm:pt>
    <dgm:pt modelId="{18634CDD-9D72-4DFD-A7B6-605CDF98A1CE}">
      <dgm:prSet phldrT="[Text]"/>
      <dgm:spPr/>
      <dgm:t>
        <a:bodyPr/>
        <a:lstStyle/>
        <a:p>
          <a:r>
            <a:rPr lang="en-US" dirty="0" err="1"/>
            <a:t>Webflow</a:t>
          </a:r>
          <a:endParaRPr lang="en-US" dirty="0"/>
        </a:p>
      </dgm:t>
    </dgm:pt>
    <dgm:pt modelId="{F3C11572-ED55-4C00-90D2-C712F502B2A2}" type="parTrans" cxnId="{8EDFEBD7-85FE-4C53-BB54-5BF88D40016F}">
      <dgm:prSet/>
      <dgm:spPr/>
      <dgm:t>
        <a:bodyPr/>
        <a:lstStyle/>
        <a:p>
          <a:endParaRPr lang="en-US"/>
        </a:p>
      </dgm:t>
    </dgm:pt>
    <dgm:pt modelId="{B3EE19B0-7433-470E-AA99-6941C6AC659F}" type="sibTrans" cxnId="{8EDFEBD7-85FE-4C53-BB54-5BF88D40016F}">
      <dgm:prSet/>
      <dgm:spPr/>
      <dgm:t>
        <a:bodyPr/>
        <a:lstStyle/>
        <a:p>
          <a:endParaRPr lang="en-US"/>
        </a:p>
      </dgm:t>
    </dgm:pt>
    <dgm:pt modelId="{04154F15-5EAC-42E2-9542-6B886AE85934}">
      <dgm:prSet phldrT="[Text]"/>
      <dgm:spPr/>
      <dgm:t>
        <a:bodyPr/>
        <a:lstStyle/>
        <a:p>
          <a:r>
            <a:rPr lang="en-US" dirty="0"/>
            <a:t>IFTTT</a:t>
          </a:r>
        </a:p>
      </dgm:t>
    </dgm:pt>
    <dgm:pt modelId="{ECAA6AF5-0FB8-473A-86D4-73D6E3DE0231}" type="parTrans" cxnId="{EC8117A3-0C40-471D-AF13-95BFADBD08F8}">
      <dgm:prSet/>
      <dgm:spPr/>
      <dgm:t>
        <a:bodyPr/>
        <a:lstStyle/>
        <a:p>
          <a:endParaRPr lang="en-US"/>
        </a:p>
      </dgm:t>
    </dgm:pt>
    <dgm:pt modelId="{12CC15B7-A586-497E-9B52-870FF35BD89D}" type="sibTrans" cxnId="{EC8117A3-0C40-471D-AF13-95BFADBD08F8}">
      <dgm:prSet/>
      <dgm:spPr/>
      <dgm:t>
        <a:bodyPr/>
        <a:lstStyle/>
        <a:p>
          <a:endParaRPr lang="en-US"/>
        </a:p>
      </dgm:t>
    </dgm:pt>
    <dgm:pt modelId="{CB6811AA-F01D-41F0-887F-E4050A302D0C}">
      <dgm:prSet phldrT="[Text]"/>
      <dgm:spPr/>
      <dgm:t>
        <a:bodyPr/>
        <a:lstStyle/>
        <a:p>
          <a:r>
            <a:rPr lang="en-US" dirty="0" err="1"/>
            <a:t>Typeform</a:t>
          </a:r>
          <a:endParaRPr lang="en-US" dirty="0"/>
        </a:p>
      </dgm:t>
    </dgm:pt>
    <dgm:pt modelId="{28FCCC55-33EC-49C8-A846-29066CE7B4DB}" type="parTrans" cxnId="{E8A5AF56-5B21-4D48-A869-508BCDE5AD99}">
      <dgm:prSet/>
      <dgm:spPr/>
      <dgm:t>
        <a:bodyPr/>
        <a:lstStyle/>
        <a:p>
          <a:endParaRPr lang="en-US"/>
        </a:p>
      </dgm:t>
    </dgm:pt>
    <dgm:pt modelId="{EEEBF792-86AC-4A7F-AF1E-38B3747D1E61}" type="sibTrans" cxnId="{E8A5AF56-5B21-4D48-A869-508BCDE5AD99}">
      <dgm:prSet/>
      <dgm:spPr/>
      <dgm:t>
        <a:bodyPr/>
        <a:lstStyle/>
        <a:p>
          <a:endParaRPr lang="en-US"/>
        </a:p>
      </dgm:t>
    </dgm:pt>
    <dgm:pt modelId="{6A44951E-BA27-46F8-A7F0-E1C43C1E1EB1}" type="pres">
      <dgm:prSet presAssocID="{51183B86-E60A-4881-8AF3-C2F2E2CD99AB}" presName="Name0" presStyleCnt="0">
        <dgm:presLayoutVars>
          <dgm:chMax/>
          <dgm:chPref/>
          <dgm:dir/>
          <dgm:animLvl val="lvl"/>
        </dgm:presLayoutVars>
      </dgm:prSet>
      <dgm:spPr/>
    </dgm:pt>
    <dgm:pt modelId="{C7FDDBCB-3D56-4004-BFA1-BCC2A738E86F}" type="pres">
      <dgm:prSet presAssocID="{BF780AE6-7E1C-41C5-A9B3-D796A3F4F92E}" presName="composite" presStyleCnt="0"/>
      <dgm:spPr/>
    </dgm:pt>
    <dgm:pt modelId="{7FABBC81-7897-402E-A7FA-53051FC20145}" type="pres">
      <dgm:prSet presAssocID="{BF780AE6-7E1C-41C5-A9B3-D796A3F4F92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CE23538-BD75-4431-9D54-FD589261C503}" type="pres">
      <dgm:prSet presAssocID="{BF780AE6-7E1C-41C5-A9B3-D796A3F4F92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DDBEA3-AD76-4DEC-9D40-12A9DCEEC803}" type="pres">
      <dgm:prSet presAssocID="{BF780AE6-7E1C-41C5-A9B3-D796A3F4F92E}" presName="BalanceSpacing" presStyleCnt="0"/>
      <dgm:spPr/>
    </dgm:pt>
    <dgm:pt modelId="{21E2D2DD-149B-4C53-8C2E-01A51BEECFD0}" type="pres">
      <dgm:prSet presAssocID="{BF780AE6-7E1C-41C5-A9B3-D796A3F4F92E}" presName="BalanceSpacing1" presStyleCnt="0"/>
      <dgm:spPr/>
    </dgm:pt>
    <dgm:pt modelId="{03352381-DF82-487F-8EE9-69570E460B3D}" type="pres">
      <dgm:prSet presAssocID="{6BC3470A-2BF2-4BEA-8F18-0587DD7DD2AF}" presName="Accent1Text" presStyleLbl="node1" presStyleIdx="1" presStyleCnt="6"/>
      <dgm:spPr/>
    </dgm:pt>
    <dgm:pt modelId="{16B8C1CA-E318-4260-B27A-955839F07613}" type="pres">
      <dgm:prSet presAssocID="{6BC3470A-2BF2-4BEA-8F18-0587DD7DD2AF}" presName="spaceBetweenRectangles" presStyleCnt="0"/>
      <dgm:spPr/>
    </dgm:pt>
    <dgm:pt modelId="{15B0E25D-78A9-46CE-B15D-8F02C478E8B0}" type="pres">
      <dgm:prSet presAssocID="{69C49A1B-8A25-4BC1-A0E9-7E9C8A0F6A74}" presName="composite" presStyleCnt="0"/>
      <dgm:spPr/>
    </dgm:pt>
    <dgm:pt modelId="{45A20966-2CF8-441E-9D47-02BD3B15BA3B}" type="pres">
      <dgm:prSet presAssocID="{69C49A1B-8A25-4BC1-A0E9-7E9C8A0F6A7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76B7E40-7386-4F74-80AA-340357C01345}" type="pres">
      <dgm:prSet presAssocID="{69C49A1B-8A25-4BC1-A0E9-7E9C8A0F6A7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91F8ACA-1A06-47DD-9680-05BB040BC4DB}" type="pres">
      <dgm:prSet presAssocID="{69C49A1B-8A25-4BC1-A0E9-7E9C8A0F6A74}" presName="BalanceSpacing" presStyleCnt="0"/>
      <dgm:spPr/>
    </dgm:pt>
    <dgm:pt modelId="{674AE558-6931-47B1-8E89-3845BE5E9EE9}" type="pres">
      <dgm:prSet presAssocID="{69C49A1B-8A25-4BC1-A0E9-7E9C8A0F6A74}" presName="BalanceSpacing1" presStyleCnt="0"/>
      <dgm:spPr/>
    </dgm:pt>
    <dgm:pt modelId="{7CA05BB0-D358-43CA-BC94-26E43C68D9FE}" type="pres">
      <dgm:prSet presAssocID="{6335E7C4-8D9A-4479-ADBB-339A827CD613}" presName="Accent1Text" presStyleLbl="node1" presStyleIdx="3" presStyleCnt="6"/>
      <dgm:spPr/>
    </dgm:pt>
    <dgm:pt modelId="{0A6A2C1C-8392-41D9-AB0A-994A77A452D2}" type="pres">
      <dgm:prSet presAssocID="{6335E7C4-8D9A-4479-ADBB-339A827CD613}" presName="spaceBetweenRectangles" presStyleCnt="0"/>
      <dgm:spPr/>
    </dgm:pt>
    <dgm:pt modelId="{A7D91DC0-D4C2-4F4E-84DC-4801DCB765EE}" type="pres">
      <dgm:prSet presAssocID="{04154F15-5EAC-42E2-9542-6B886AE85934}" presName="composite" presStyleCnt="0"/>
      <dgm:spPr/>
    </dgm:pt>
    <dgm:pt modelId="{B0405388-55B6-4EA4-8E84-5E3DCF650514}" type="pres">
      <dgm:prSet presAssocID="{04154F15-5EAC-42E2-9542-6B886AE8593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248F547-30EC-4EF8-9775-F427443D558A}" type="pres">
      <dgm:prSet presAssocID="{04154F15-5EAC-42E2-9542-6B886AE8593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151898F-C7ED-449A-8C79-DAEED70399CD}" type="pres">
      <dgm:prSet presAssocID="{04154F15-5EAC-42E2-9542-6B886AE85934}" presName="BalanceSpacing" presStyleCnt="0"/>
      <dgm:spPr/>
    </dgm:pt>
    <dgm:pt modelId="{298F4ECF-AEFB-4221-930E-3486FCDCE899}" type="pres">
      <dgm:prSet presAssocID="{04154F15-5EAC-42E2-9542-6B886AE85934}" presName="BalanceSpacing1" presStyleCnt="0"/>
      <dgm:spPr/>
    </dgm:pt>
    <dgm:pt modelId="{FCD29B43-EBE8-4867-B24A-27554FEA79EE}" type="pres">
      <dgm:prSet presAssocID="{12CC15B7-A586-497E-9B52-870FF35BD89D}" presName="Accent1Text" presStyleLbl="node1" presStyleIdx="5" presStyleCnt="6"/>
      <dgm:spPr/>
    </dgm:pt>
  </dgm:ptLst>
  <dgm:cxnLst>
    <dgm:cxn modelId="{CC6A160B-DD9A-4202-8D9B-5DB5538DFDCC}" type="presOf" srcId="{12CC15B7-A586-497E-9B52-870FF35BD89D}" destId="{FCD29B43-EBE8-4867-B24A-27554FEA79EE}" srcOrd="0" destOrd="0" presId="urn:microsoft.com/office/officeart/2008/layout/AlternatingHexagons"/>
    <dgm:cxn modelId="{A743B120-96C7-4925-B7D8-96FDE1A4E15C}" srcId="{BF780AE6-7E1C-41C5-A9B3-D796A3F4F92E}" destId="{6237839F-0F37-49D6-9F5D-8E968BBC54CC}" srcOrd="0" destOrd="0" parTransId="{BF438972-D41C-4DB4-81AB-F702842BFC50}" sibTransId="{90EE2999-122A-401C-AB4B-6F35786746D5}"/>
    <dgm:cxn modelId="{B89F4A21-B78D-403C-9814-1E1E7AC73F07}" type="presOf" srcId="{69C49A1B-8A25-4BC1-A0E9-7E9C8A0F6A74}" destId="{45A20966-2CF8-441E-9D47-02BD3B15BA3B}" srcOrd="0" destOrd="0" presId="urn:microsoft.com/office/officeart/2008/layout/AlternatingHexagons"/>
    <dgm:cxn modelId="{D84C5E47-34C3-405F-B728-00DE569595A8}" type="presOf" srcId="{6BC3470A-2BF2-4BEA-8F18-0587DD7DD2AF}" destId="{03352381-DF82-487F-8EE9-69570E460B3D}" srcOrd="0" destOrd="0" presId="urn:microsoft.com/office/officeart/2008/layout/AlternatingHexagons"/>
    <dgm:cxn modelId="{A7477469-BDA5-40F1-96D1-03AA0F7AE5F8}" srcId="{51183B86-E60A-4881-8AF3-C2F2E2CD99AB}" destId="{BF780AE6-7E1C-41C5-A9B3-D796A3F4F92E}" srcOrd="0" destOrd="0" parTransId="{E1357918-6A40-4C4C-93A6-60CD29C8C7DF}" sibTransId="{6BC3470A-2BF2-4BEA-8F18-0587DD7DD2AF}"/>
    <dgm:cxn modelId="{988F3C50-0CE2-431B-BBFE-F1A833AE5B5B}" type="presOf" srcId="{18634CDD-9D72-4DFD-A7B6-605CDF98A1CE}" destId="{776B7E40-7386-4F74-80AA-340357C01345}" srcOrd="0" destOrd="0" presId="urn:microsoft.com/office/officeart/2008/layout/AlternatingHexagons"/>
    <dgm:cxn modelId="{E8A5AF56-5B21-4D48-A869-508BCDE5AD99}" srcId="{04154F15-5EAC-42E2-9542-6B886AE85934}" destId="{CB6811AA-F01D-41F0-887F-E4050A302D0C}" srcOrd="0" destOrd="0" parTransId="{28FCCC55-33EC-49C8-A846-29066CE7B4DB}" sibTransId="{EEEBF792-86AC-4A7F-AF1E-38B3747D1E61}"/>
    <dgm:cxn modelId="{14E1F599-0E3D-49D7-A78C-0D3E798A699C}" type="presOf" srcId="{BF780AE6-7E1C-41C5-A9B3-D796A3F4F92E}" destId="{7FABBC81-7897-402E-A7FA-53051FC20145}" srcOrd="0" destOrd="0" presId="urn:microsoft.com/office/officeart/2008/layout/AlternatingHexagons"/>
    <dgm:cxn modelId="{EC8117A3-0C40-471D-AF13-95BFADBD08F8}" srcId="{51183B86-E60A-4881-8AF3-C2F2E2CD99AB}" destId="{04154F15-5EAC-42E2-9542-6B886AE85934}" srcOrd="2" destOrd="0" parTransId="{ECAA6AF5-0FB8-473A-86D4-73D6E3DE0231}" sibTransId="{12CC15B7-A586-497E-9B52-870FF35BD89D}"/>
    <dgm:cxn modelId="{0EB6FCB2-B39B-4A47-B13C-F23169960056}" type="presOf" srcId="{6237839F-0F37-49D6-9F5D-8E968BBC54CC}" destId="{6CE23538-BD75-4431-9D54-FD589261C503}" srcOrd="0" destOrd="0" presId="urn:microsoft.com/office/officeart/2008/layout/AlternatingHexagons"/>
    <dgm:cxn modelId="{BF7F44C9-23DF-4D66-B4D8-98973BCFDE54}" srcId="{51183B86-E60A-4881-8AF3-C2F2E2CD99AB}" destId="{69C49A1B-8A25-4BC1-A0E9-7E9C8A0F6A74}" srcOrd="1" destOrd="0" parTransId="{BCB2DE83-7627-4993-BC00-0ADB0AE5F58D}" sibTransId="{6335E7C4-8D9A-4479-ADBB-339A827CD613}"/>
    <dgm:cxn modelId="{2BD96FCE-3A9A-40B7-A134-90BD23503F36}" type="presOf" srcId="{CB6811AA-F01D-41F0-887F-E4050A302D0C}" destId="{B248F547-30EC-4EF8-9775-F427443D558A}" srcOrd="0" destOrd="0" presId="urn:microsoft.com/office/officeart/2008/layout/AlternatingHexagons"/>
    <dgm:cxn modelId="{8EDFEBD7-85FE-4C53-BB54-5BF88D40016F}" srcId="{69C49A1B-8A25-4BC1-A0E9-7E9C8A0F6A74}" destId="{18634CDD-9D72-4DFD-A7B6-605CDF98A1CE}" srcOrd="0" destOrd="0" parTransId="{F3C11572-ED55-4C00-90D2-C712F502B2A2}" sibTransId="{B3EE19B0-7433-470E-AA99-6941C6AC659F}"/>
    <dgm:cxn modelId="{AFF947E4-D5EA-47CA-86D1-245FC7A0BCEE}" type="presOf" srcId="{51183B86-E60A-4881-8AF3-C2F2E2CD99AB}" destId="{6A44951E-BA27-46F8-A7F0-E1C43C1E1EB1}" srcOrd="0" destOrd="0" presId="urn:microsoft.com/office/officeart/2008/layout/AlternatingHexagons"/>
    <dgm:cxn modelId="{2BF367F7-E08D-4E65-B6DE-AA1D406DF0F9}" type="presOf" srcId="{04154F15-5EAC-42E2-9542-6B886AE85934}" destId="{B0405388-55B6-4EA4-8E84-5E3DCF650514}" srcOrd="0" destOrd="0" presId="urn:microsoft.com/office/officeart/2008/layout/AlternatingHexagons"/>
    <dgm:cxn modelId="{544B2BF9-4D6C-46C9-A88B-FD89CD0B7504}" type="presOf" srcId="{6335E7C4-8D9A-4479-ADBB-339A827CD613}" destId="{7CA05BB0-D358-43CA-BC94-26E43C68D9FE}" srcOrd="0" destOrd="0" presId="urn:microsoft.com/office/officeart/2008/layout/AlternatingHexagons"/>
    <dgm:cxn modelId="{437CC2D2-5BF4-41A2-95CC-0AC99D2F4C5C}" type="presParOf" srcId="{6A44951E-BA27-46F8-A7F0-E1C43C1E1EB1}" destId="{C7FDDBCB-3D56-4004-BFA1-BCC2A738E86F}" srcOrd="0" destOrd="0" presId="urn:microsoft.com/office/officeart/2008/layout/AlternatingHexagons"/>
    <dgm:cxn modelId="{E7CACFE7-D7B1-4E1F-AFCD-E0AAC4D97B00}" type="presParOf" srcId="{C7FDDBCB-3D56-4004-BFA1-BCC2A738E86F}" destId="{7FABBC81-7897-402E-A7FA-53051FC20145}" srcOrd="0" destOrd="0" presId="urn:microsoft.com/office/officeart/2008/layout/AlternatingHexagons"/>
    <dgm:cxn modelId="{8F64FB59-ADB9-4458-9750-B50C4F42EC60}" type="presParOf" srcId="{C7FDDBCB-3D56-4004-BFA1-BCC2A738E86F}" destId="{6CE23538-BD75-4431-9D54-FD589261C503}" srcOrd="1" destOrd="0" presId="urn:microsoft.com/office/officeart/2008/layout/AlternatingHexagons"/>
    <dgm:cxn modelId="{DBECC322-0ECC-428D-9FEA-4357FAA2612A}" type="presParOf" srcId="{C7FDDBCB-3D56-4004-BFA1-BCC2A738E86F}" destId="{37DDBEA3-AD76-4DEC-9D40-12A9DCEEC803}" srcOrd="2" destOrd="0" presId="urn:microsoft.com/office/officeart/2008/layout/AlternatingHexagons"/>
    <dgm:cxn modelId="{384DC5F9-B378-4DE1-9CD1-C2CC020FFC58}" type="presParOf" srcId="{C7FDDBCB-3D56-4004-BFA1-BCC2A738E86F}" destId="{21E2D2DD-149B-4C53-8C2E-01A51BEECFD0}" srcOrd="3" destOrd="0" presId="urn:microsoft.com/office/officeart/2008/layout/AlternatingHexagons"/>
    <dgm:cxn modelId="{D0FC4C92-C060-4802-B285-17B9CE051F58}" type="presParOf" srcId="{C7FDDBCB-3D56-4004-BFA1-BCC2A738E86F}" destId="{03352381-DF82-487F-8EE9-69570E460B3D}" srcOrd="4" destOrd="0" presId="urn:microsoft.com/office/officeart/2008/layout/AlternatingHexagons"/>
    <dgm:cxn modelId="{D5920F74-1FCB-4F54-92FE-1D9351663722}" type="presParOf" srcId="{6A44951E-BA27-46F8-A7F0-E1C43C1E1EB1}" destId="{16B8C1CA-E318-4260-B27A-955839F07613}" srcOrd="1" destOrd="0" presId="urn:microsoft.com/office/officeart/2008/layout/AlternatingHexagons"/>
    <dgm:cxn modelId="{94503494-9435-48D4-92E0-EED2BA76F6C8}" type="presParOf" srcId="{6A44951E-BA27-46F8-A7F0-E1C43C1E1EB1}" destId="{15B0E25D-78A9-46CE-B15D-8F02C478E8B0}" srcOrd="2" destOrd="0" presId="urn:microsoft.com/office/officeart/2008/layout/AlternatingHexagons"/>
    <dgm:cxn modelId="{DA8876AA-3235-4675-83B2-17EBA047666F}" type="presParOf" srcId="{15B0E25D-78A9-46CE-B15D-8F02C478E8B0}" destId="{45A20966-2CF8-441E-9D47-02BD3B15BA3B}" srcOrd="0" destOrd="0" presId="urn:microsoft.com/office/officeart/2008/layout/AlternatingHexagons"/>
    <dgm:cxn modelId="{95922B49-BA5E-41E4-81D9-48619A873636}" type="presParOf" srcId="{15B0E25D-78A9-46CE-B15D-8F02C478E8B0}" destId="{776B7E40-7386-4F74-80AA-340357C01345}" srcOrd="1" destOrd="0" presId="urn:microsoft.com/office/officeart/2008/layout/AlternatingHexagons"/>
    <dgm:cxn modelId="{E676D1DC-CAD1-487F-9A8A-F030CE8EACEC}" type="presParOf" srcId="{15B0E25D-78A9-46CE-B15D-8F02C478E8B0}" destId="{591F8ACA-1A06-47DD-9680-05BB040BC4DB}" srcOrd="2" destOrd="0" presId="urn:microsoft.com/office/officeart/2008/layout/AlternatingHexagons"/>
    <dgm:cxn modelId="{BDD09067-CA17-4EB0-84F5-5F81AD56FB2B}" type="presParOf" srcId="{15B0E25D-78A9-46CE-B15D-8F02C478E8B0}" destId="{674AE558-6931-47B1-8E89-3845BE5E9EE9}" srcOrd="3" destOrd="0" presId="urn:microsoft.com/office/officeart/2008/layout/AlternatingHexagons"/>
    <dgm:cxn modelId="{E2E79A3A-2953-4EF2-A843-57324AFE526C}" type="presParOf" srcId="{15B0E25D-78A9-46CE-B15D-8F02C478E8B0}" destId="{7CA05BB0-D358-43CA-BC94-26E43C68D9FE}" srcOrd="4" destOrd="0" presId="urn:microsoft.com/office/officeart/2008/layout/AlternatingHexagons"/>
    <dgm:cxn modelId="{C496A69C-B4D4-4D20-A573-AE493D204907}" type="presParOf" srcId="{6A44951E-BA27-46F8-A7F0-E1C43C1E1EB1}" destId="{0A6A2C1C-8392-41D9-AB0A-994A77A452D2}" srcOrd="3" destOrd="0" presId="urn:microsoft.com/office/officeart/2008/layout/AlternatingHexagons"/>
    <dgm:cxn modelId="{7F557A73-4FAB-44D3-8640-D5803F988060}" type="presParOf" srcId="{6A44951E-BA27-46F8-A7F0-E1C43C1E1EB1}" destId="{A7D91DC0-D4C2-4F4E-84DC-4801DCB765EE}" srcOrd="4" destOrd="0" presId="urn:microsoft.com/office/officeart/2008/layout/AlternatingHexagons"/>
    <dgm:cxn modelId="{08D76F51-8595-4612-A861-CF2BB2560FDE}" type="presParOf" srcId="{A7D91DC0-D4C2-4F4E-84DC-4801DCB765EE}" destId="{B0405388-55B6-4EA4-8E84-5E3DCF650514}" srcOrd="0" destOrd="0" presId="urn:microsoft.com/office/officeart/2008/layout/AlternatingHexagons"/>
    <dgm:cxn modelId="{56BC955D-06CE-4F02-AF33-A49E465D3B99}" type="presParOf" srcId="{A7D91DC0-D4C2-4F4E-84DC-4801DCB765EE}" destId="{B248F547-30EC-4EF8-9775-F427443D558A}" srcOrd="1" destOrd="0" presId="urn:microsoft.com/office/officeart/2008/layout/AlternatingHexagons"/>
    <dgm:cxn modelId="{6CA5469A-33AA-452A-AE54-260E5FDCE8E2}" type="presParOf" srcId="{A7D91DC0-D4C2-4F4E-84DC-4801DCB765EE}" destId="{B151898F-C7ED-449A-8C79-DAEED70399CD}" srcOrd="2" destOrd="0" presId="urn:microsoft.com/office/officeart/2008/layout/AlternatingHexagons"/>
    <dgm:cxn modelId="{678BF6A0-678C-4F12-9D26-B57BE3782F54}" type="presParOf" srcId="{A7D91DC0-D4C2-4F4E-84DC-4801DCB765EE}" destId="{298F4ECF-AEFB-4221-930E-3486FCDCE899}" srcOrd="3" destOrd="0" presId="urn:microsoft.com/office/officeart/2008/layout/AlternatingHexagons"/>
    <dgm:cxn modelId="{5DDC3C11-AFDA-4E95-BEFF-DE8362C547F9}" type="presParOf" srcId="{A7D91DC0-D4C2-4F4E-84DC-4801DCB765EE}" destId="{FCD29B43-EBE8-4867-B24A-27554FEA79E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87C1E-A1B8-47DB-8208-35398C82502C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01486C-C76B-4DA7-BB28-C730A03A8C48}">
      <dgm:prSet phldrT="[Text]" custT="1"/>
      <dgm:spPr/>
      <dgm:t>
        <a:bodyPr/>
        <a:lstStyle/>
        <a:p>
          <a:r>
            <a:rPr lang="en-US" sz="2800" dirty="0"/>
            <a:t>Spreadsheet/DB Hybrid</a:t>
          </a:r>
        </a:p>
      </dgm:t>
    </dgm:pt>
    <dgm:pt modelId="{44AD53BB-6E3C-443D-929D-5288A38E1848}" type="parTrans" cxnId="{D18B8485-7EC5-40DA-A2E9-50AB7B6F174C}">
      <dgm:prSet/>
      <dgm:spPr/>
      <dgm:t>
        <a:bodyPr/>
        <a:lstStyle/>
        <a:p>
          <a:endParaRPr lang="en-US"/>
        </a:p>
      </dgm:t>
    </dgm:pt>
    <dgm:pt modelId="{0B3B515B-DBD3-4456-B05D-16073355EA32}" type="sibTrans" cxnId="{D18B8485-7EC5-40DA-A2E9-50AB7B6F174C}">
      <dgm:prSet/>
      <dgm:spPr/>
      <dgm:t>
        <a:bodyPr/>
        <a:lstStyle/>
        <a:p>
          <a:endParaRPr lang="en-US"/>
        </a:p>
      </dgm:t>
    </dgm:pt>
    <dgm:pt modelId="{7D226573-74EF-4358-B008-71B3DF5D4310}">
      <dgm:prSet phldrT="[Text]" custT="1"/>
      <dgm:spPr/>
      <dgm:t>
        <a:bodyPr/>
        <a:lstStyle/>
        <a:p>
          <a:r>
            <a:rPr lang="en-US" sz="2800" dirty="0"/>
            <a:t>Free for basic use</a:t>
          </a:r>
        </a:p>
      </dgm:t>
    </dgm:pt>
    <dgm:pt modelId="{EE3CCF79-036A-40B4-8344-B1A8360BB1F1}" type="parTrans" cxnId="{31E54DEF-FE0F-4A5A-9B0E-1D333A25911A}">
      <dgm:prSet/>
      <dgm:spPr/>
      <dgm:t>
        <a:bodyPr/>
        <a:lstStyle/>
        <a:p>
          <a:endParaRPr lang="en-US"/>
        </a:p>
      </dgm:t>
    </dgm:pt>
    <dgm:pt modelId="{EBC167D9-F758-4F0B-BCBC-2F18AD6ED11C}" type="sibTrans" cxnId="{31E54DEF-FE0F-4A5A-9B0E-1D333A25911A}">
      <dgm:prSet/>
      <dgm:spPr/>
      <dgm:t>
        <a:bodyPr/>
        <a:lstStyle/>
        <a:p>
          <a:endParaRPr lang="en-US"/>
        </a:p>
      </dgm:t>
    </dgm:pt>
    <dgm:pt modelId="{D46BD386-7AFA-4269-8166-46BD65F858FA}">
      <dgm:prSet phldrT="[Text]" custT="1"/>
      <dgm:spPr/>
      <dgm:t>
        <a:bodyPr/>
        <a:lstStyle/>
        <a:p>
          <a:r>
            <a:rPr lang="en-US" sz="2800" dirty="0"/>
            <a:t>Exposed API</a:t>
          </a:r>
        </a:p>
      </dgm:t>
    </dgm:pt>
    <dgm:pt modelId="{32CD167C-8F33-46C9-9A13-0CE3FAF90C70}" type="parTrans" cxnId="{F7408145-F1A2-476A-8ED5-7A5343AAB439}">
      <dgm:prSet/>
      <dgm:spPr/>
      <dgm:t>
        <a:bodyPr/>
        <a:lstStyle/>
        <a:p>
          <a:endParaRPr lang="en-US"/>
        </a:p>
      </dgm:t>
    </dgm:pt>
    <dgm:pt modelId="{76C94200-9A1A-4C6D-B6FB-787FD128AD6D}" type="sibTrans" cxnId="{F7408145-F1A2-476A-8ED5-7A5343AAB439}">
      <dgm:prSet/>
      <dgm:spPr/>
      <dgm:t>
        <a:bodyPr/>
        <a:lstStyle/>
        <a:p>
          <a:endParaRPr lang="en-US"/>
        </a:p>
      </dgm:t>
    </dgm:pt>
    <dgm:pt modelId="{EB073581-9C80-4787-B4B4-E1365734B674}" type="pres">
      <dgm:prSet presAssocID="{85E87C1E-A1B8-47DB-8208-35398C82502C}" presName="linear" presStyleCnt="0">
        <dgm:presLayoutVars>
          <dgm:dir/>
          <dgm:animLvl val="lvl"/>
          <dgm:resizeHandles val="exact"/>
        </dgm:presLayoutVars>
      </dgm:prSet>
      <dgm:spPr/>
    </dgm:pt>
    <dgm:pt modelId="{7FDCC38B-B7B2-45FA-BB7C-E9A0A1E48327}" type="pres">
      <dgm:prSet presAssocID="{5B01486C-C76B-4DA7-BB28-C730A03A8C48}" presName="parentLin" presStyleCnt="0"/>
      <dgm:spPr/>
    </dgm:pt>
    <dgm:pt modelId="{8AD3EC1E-C0E1-4C6F-AC2D-38A7DA29AC9E}" type="pres">
      <dgm:prSet presAssocID="{5B01486C-C76B-4DA7-BB28-C730A03A8C48}" presName="parentLeftMargin" presStyleLbl="node1" presStyleIdx="0" presStyleCnt="3"/>
      <dgm:spPr/>
    </dgm:pt>
    <dgm:pt modelId="{9A072F05-8017-4DC8-B377-8A26492C03C3}" type="pres">
      <dgm:prSet presAssocID="{5B01486C-C76B-4DA7-BB28-C730A03A8C48}" presName="parentText" presStyleLbl="node1" presStyleIdx="0" presStyleCnt="3" custScaleY="48823" custLinFactNeighborX="-11842" custLinFactNeighborY="17963">
        <dgm:presLayoutVars>
          <dgm:chMax val="0"/>
          <dgm:bulletEnabled val="1"/>
        </dgm:presLayoutVars>
      </dgm:prSet>
      <dgm:spPr/>
    </dgm:pt>
    <dgm:pt modelId="{1EEC3D67-1FD4-435B-80FF-468B781C9C65}" type="pres">
      <dgm:prSet presAssocID="{5B01486C-C76B-4DA7-BB28-C730A03A8C48}" presName="negativeSpace" presStyleCnt="0"/>
      <dgm:spPr/>
    </dgm:pt>
    <dgm:pt modelId="{A3CA96EE-63F4-4458-8B12-E885017E7BDC}" type="pres">
      <dgm:prSet presAssocID="{5B01486C-C76B-4DA7-BB28-C730A03A8C48}" presName="childText" presStyleLbl="conFgAcc1" presStyleIdx="0" presStyleCnt="3">
        <dgm:presLayoutVars>
          <dgm:bulletEnabled val="1"/>
        </dgm:presLayoutVars>
      </dgm:prSet>
      <dgm:spPr/>
    </dgm:pt>
    <dgm:pt modelId="{1800EFFC-7681-4EB7-A7CD-9879FA178546}" type="pres">
      <dgm:prSet presAssocID="{0B3B515B-DBD3-4456-B05D-16073355EA32}" presName="spaceBetweenRectangles" presStyleCnt="0"/>
      <dgm:spPr/>
    </dgm:pt>
    <dgm:pt modelId="{3044D1D4-BB23-45A5-9AE1-0457E8FC960B}" type="pres">
      <dgm:prSet presAssocID="{7D226573-74EF-4358-B008-71B3DF5D4310}" presName="parentLin" presStyleCnt="0"/>
      <dgm:spPr/>
    </dgm:pt>
    <dgm:pt modelId="{566C5D62-9F82-4F29-928B-B7DCE50635F0}" type="pres">
      <dgm:prSet presAssocID="{7D226573-74EF-4358-B008-71B3DF5D4310}" presName="parentLeftMargin" presStyleLbl="node1" presStyleIdx="0" presStyleCnt="3"/>
      <dgm:spPr/>
    </dgm:pt>
    <dgm:pt modelId="{A8378E31-69D2-431E-BE1C-5B5032F89A13}" type="pres">
      <dgm:prSet presAssocID="{7D226573-74EF-4358-B008-71B3DF5D4310}" presName="parentText" presStyleLbl="node1" presStyleIdx="1" presStyleCnt="3" custScaleY="48951" custLinFactNeighborX="2960" custLinFactNeighborY="18640">
        <dgm:presLayoutVars>
          <dgm:chMax val="0"/>
          <dgm:bulletEnabled val="1"/>
        </dgm:presLayoutVars>
      </dgm:prSet>
      <dgm:spPr/>
    </dgm:pt>
    <dgm:pt modelId="{4B58AE47-CF0A-4049-B91D-3B7AFF2BC51F}" type="pres">
      <dgm:prSet presAssocID="{7D226573-74EF-4358-B008-71B3DF5D4310}" presName="negativeSpace" presStyleCnt="0"/>
      <dgm:spPr/>
    </dgm:pt>
    <dgm:pt modelId="{32BEFBCF-1CD7-4C6C-8251-319ED584667A}" type="pres">
      <dgm:prSet presAssocID="{7D226573-74EF-4358-B008-71B3DF5D4310}" presName="childText" presStyleLbl="conFgAcc1" presStyleIdx="1" presStyleCnt="3">
        <dgm:presLayoutVars>
          <dgm:bulletEnabled val="1"/>
        </dgm:presLayoutVars>
      </dgm:prSet>
      <dgm:spPr/>
    </dgm:pt>
    <dgm:pt modelId="{963DC723-B719-4B6A-9876-3967D9CDF8F6}" type="pres">
      <dgm:prSet presAssocID="{EBC167D9-F758-4F0B-BCBC-2F18AD6ED11C}" presName="spaceBetweenRectangles" presStyleCnt="0"/>
      <dgm:spPr/>
    </dgm:pt>
    <dgm:pt modelId="{FF0AEA31-1F80-4BBE-8B90-56009A93B7A8}" type="pres">
      <dgm:prSet presAssocID="{D46BD386-7AFA-4269-8166-46BD65F858FA}" presName="parentLin" presStyleCnt="0"/>
      <dgm:spPr/>
    </dgm:pt>
    <dgm:pt modelId="{4D3F3CE3-4077-4A7B-A93E-9ADE11C6EEC1}" type="pres">
      <dgm:prSet presAssocID="{D46BD386-7AFA-4269-8166-46BD65F858FA}" presName="parentLeftMargin" presStyleLbl="node1" presStyleIdx="1" presStyleCnt="3"/>
      <dgm:spPr/>
    </dgm:pt>
    <dgm:pt modelId="{32889953-49D7-42DF-BD66-79E0EFFC1792}" type="pres">
      <dgm:prSet presAssocID="{D46BD386-7AFA-4269-8166-46BD65F858FA}" presName="parentText" presStyleLbl="node1" presStyleIdx="2" presStyleCnt="3" custScaleY="47310" custLinFactNeighborX="11842" custLinFactNeighborY="14471">
        <dgm:presLayoutVars>
          <dgm:chMax val="0"/>
          <dgm:bulletEnabled val="1"/>
        </dgm:presLayoutVars>
      </dgm:prSet>
      <dgm:spPr/>
    </dgm:pt>
    <dgm:pt modelId="{A24F1293-708B-4258-9326-20EAEBC32A59}" type="pres">
      <dgm:prSet presAssocID="{D46BD386-7AFA-4269-8166-46BD65F858FA}" presName="negativeSpace" presStyleCnt="0"/>
      <dgm:spPr/>
    </dgm:pt>
    <dgm:pt modelId="{305745DB-9F4F-47F6-B1C0-085048CE5DF1}" type="pres">
      <dgm:prSet presAssocID="{D46BD386-7AFA-4269-8166-46BD65F85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6AD210-8D32-4822-8AEC-D7430AACE954}" type="presOf" srcId="{7D226573-74EF-4358-B008-71B3DF5D4310}" destId="{A8378E31-69D2-431E-BE1C-5B5032F89A13}" srcOrd="1" destOrd="0" presId="urn:microsoft.com/office/officeart/2005/8/layout/list1"/>
    <dgm:cxn modelId="{FD908223-3116-4E53-85FF-64BEA8F713B5}" type="presOf" srcId="{7D226573-74EF-4358-B008-71B3DF5D4310}" destId="{566C5D62-9F82-4F29-928B-B7DCE50635F0}" srcOrd="0" destOrd="0" presId="urn:microsoft.com/office/officeart/2005/8/layout/list1"/>
    <dgm:cxn modelId="{95287528-2777-4870-BF41-897279DBA5D5}" type="presOf" srcId="{D46BD386-7AFA-4269-8166-46BD65F858FA}" destId="{4D3F3CE3-4077-4A7B-A93E-9ADE11C6EEC1}" srcOrd="0" destOrd="0" presId="urn:microsoft.com/office/officeart/2005/8/layout/list1"/>
    <dgm:cxn modelId="{EC24982B-8336-4C93-B522-A933E379012F}" type="presOf" srcId="{5B01486C-C76B-4DA7-BB28-C730A03A8C48}" destId="{9A072F05-8017-4DC8-B377-8A26492C03C3}" srcOrd="1" destOrd="0" presId="urn:microsoft.com/office/officeart/2005/8/layout/list1"/>
    <dgm:cxn modelId="{F7408145-F1A2-476A-8ED5-7A5343AAB439}" srcId="{85E87C1E-A1B8-47DB-8208-35398C82502C}" destId="{D46BD386-7AFA-4269-8166-46BD65F858FA}" srcOrd="2" destOrd="0" parTransId="{32CD167C-8F33-46C9-9A13-0CE3FAF90C70}" sibTransId="{76C94200-9A1A-4C6D-B6FB-787FD128AD6D}"/>
    <dgm:cxn modelId="{D18B8485-7EC5-40DA-A2E9-50AB7B6F174C}" srcId="{85E87C1E-A1B8-47DB-8208-35398C82502C}" destId="{5B01486C-C76B-4DA7-BB28-C730A03A8C48}" srcOrd="0" destOrd="0" parTransId="{44AD53BB-6E3C-443D-929D-5288A38E1848}" sibTransId="{0B3B515B-DBD3-4456-B05D-16073355EA32}"/>
    <dgm:cxn modelId="{31567FB4-4817-411A-9D15-A3C618AF2EB1}" type="presOf" srcId="{85E87C1E-A1B8-47DB-8208-35398C82502C}" destId="{EB073581-9C80-4787-B4B4-E1365734B674}" srcOrd="0" destOrd="0" presId="urn:microsoft.com/office/officeart/2005/8/layout/list1"/>
    <dgm:cxn modelId="{148235D5-950F-4632-A31B-C7CC791EB793}" type="presOf" srcId="{5B01486C-C76B-4DA7-BB28-C730A03A8C48}" destId="{8AD3EC1E-C0E1-4C6F-AC2D-38A7DA29AC9E}" srcOrd="0" destOrd="0" presId="urn:microsoft.com/office/officeart/2005/8/layout/list1"/>
    <dgm:cxn modelId="{31E54DEF-FE0F-4A5A-9B0E-1D333A25911A}" srcId="{85E87C1E-A1B8-47DB-8208-35398C82502C}" destId="{7D226573-74EF-4358-B008-71B3DF5D4310}" srcOrd="1" destOrd="0" parTransId="{EE3CCF79-036A-40B4-8344-B1A8360BB1F1}" sibTransId="{EBC167D9-F758-4F0B-BCBC-2F18AD6ED11C}"/>
    <dgm:cxn modelId="{46B88AF4-0E3F-4691-841D-F236C2CB5234}" type="presOf" srcId="{D46BD386-7AFA-4269-8166-46BD65F858FA}" destId="{32889953-49D7-42DF-BD66-79E0EFFC1792}" srcOrd="1" destOrd="0" presId="urn:microsoft.com/office/officeart/2005/8/layout/list1"/>
    <dgm:cxn modelId="{9915F38A-7C44-4ECD-9A8D-870B92AC8BAE}" type="presParOf" srcId="{EB073581-9C80-4787-B4B4-E1365734B674}" destId="{7FDCC38B-B7B2-45FA-BB7C-E9A0A1E48327}" srcOrd="0" destOrd="0" presId="urn:microsoft.com/office/officeart/2005/8/layout/list1"/>
    <dgm:cxn modelId="{D54CB1A9-D2A8-49BC-97B4-FA0617338DC7}" type="presParOf" srcId="{7FDCC38B-B7B2-45FA-BB7C-E9A0A1E48327}" destId="{8AD3EC1E-C0E1-4C6F-AC2D-38A7DA29AC9E}" srcOrd="0" destOrd="0" presId="urn:microsoft.com/office/officeart/2005/8/layout/list1"/>
    <dgm:cxn modelId="{1A004433-5009-4EEA-8BA1-78FC00C5867C}" type="presParOf" srcId="{7FDCC38B-B7B2-45FA-BB7C-E9A0A1E48327}" destId="{9A072F05-8017-4DC8-B377-8A26492C03C3}" srcOrd="1" destOrd="0" presId="urn:microsoft.com/office/officeart/2005/8/layout/list1"/>
    <dgm:cxn modelId="{47F5E6D8-9ACE-43C1-AAE6-B33D1EB10300}" type="presParOf" srcId="{EB073581-9C80-4787-B4B4-E1365734B674}" destId="{1EEC3D67-1FD4-435B-80FF-468B781C9C65}" srcOrd="1" destOrd="0" presId="urn:microsoft.com/office/officeart/2005/8/layout/list1"/>
    <dgm:cxn modelId="{0B8A5ACD-8423-4307-8531-B62AD5EB6766}" type="presParOf" srcId="{EB073581-9C80-4787-B4B4-E1365734B674}" destId="{A3CA96EE-63F4-4458-8B12-E885017E7BDC}" srcOrd="2" destOrd="0" presId="urn:microsoft.com/office/officeart/2005/8/layout/list1"/>
    <dgm:cxn modelId="{C7D0816A-EE9E-4533-8C54-86978FB79A8C}" type="presParOf" srcId="{EB073581-9C80-4787-B4B4-E1365734B674}" destId="{1800EFFC-7681-4EB7-A7CD-9879FA178546}" srcOrd="3" destOrd="0" presId="urn:microsoft.com/office/officeart/2005/8/layout/list1"/>
    <dgm:cxn modelId="{0EB456A0-B1CF-4D58-925C-EBAC9928C9AC}" type="presParOf" srcId="{EB073581-9C80-4787-B4B4-E1365734B674}" destId="{3044D1D4-BB23-45A5-9AE1-0457E8FC960B}" srcOrd="4" destOrd="0" presId="urn:microsoft.com/office/officeart/2005/8/layout/list1"/>
    <dgm:cxn modelId="{A25D04FA-4279-45D6-8C51-B2CC7921E204}" type="presParOf" srcId="{3044D1D4-BB23-45A5-9AE1-0457E8FC960B}" destId="{566C5D62-9F82-4F29-928B-B7DCE50635F0}" srcOrd="0" destOrd="0" presId="urn:microsoft.com/office/officeart/2005/8/layout/list1"/>
    <dgm:cxn modelId="{A7788FDB-93BE-4F0B-B7FE-626A6AE990E9}" type="presParOf" srcId="{3044D1D4-BB23-45A5-9AE1-0457E8FC960B}" destId="{A8378E31-69D2-431E-BE1C-5B5032F89A13}" srcOrd="1" destOrd="0" presId="urn:microsoft.com/office/officeart/2005/8/layout/list1"/>
    <dgm:cxn modelId="{3EC3AEAE-6CFC-42A8-ACB4-F918594743BC}" type="presParOf" srcId="{EB073581-9C80-4787-B4B4-E1365734B674}" destId="{4B58AE47-CF0A-4049-B91D-3B7AFF2BC51F}" srcOrd="5" destOrd="0" presId="urn:microsoft.com/office/officeart/2005/8/layout/list1"/>
    <dgm:cxn modelId="{1950A4FC-C6DD-4D59-A4AD-A8455A6C4C20}" type="presParOf" srcId="{EB073581-9C80-4787-B4B4-E1365734B674}" destId="{32BEFBCF-1CD7-4C6C-8251-319ED584667A}" srcOrd="6" destOrd="0" presId="urn:microsoft.com/office/officeart/2005/8/layout/list1"/>
    <dgm:cxn modelId="{57C23A6A-E958-4EC4-9741-253FAAD4A284}" type="presParOf" srcId="{EB073581-9C80-4787-B4B4-E1365734B674}" destId="{963DC723-B719-4B6A-9876-3967D9CDF8F6}" srcOrd="7" destOrd="0" presId="urn:microsoft.com/office/officeart/2005/8/layout/list1"/>
    <dgm:cxn modelId="{0D7BEFFD-D69F-4F0A-90D2-AFAA314A7B50}" type="presParOf" srcId="{EB073581-9C80-4787-B4B4-E1365734B674}" destId="{FF0AEA31-1F80-4BBE-8B90-56009A93B7A8}" srcOrd="8" destOrd="0" presId="urn:microsoft.com/office/officeart/2005/8/layout/list1"/>
    <dgm:cxn modelId="{02E30B01-A49F-49AD-9A00-E7D6EBB4F098}" type="presParOf" srcId="{FF0AEA31-1F80-4BBE-8B90-56009A93B7A8}" destId="{4D3F3CE3-4077-4A7B-A93E-9ADE11C6EEC1}" srcOrd="0" destOrd="0" presId="urn:microsoft.com/office/officeart/2005/8/layout/list1"/>
    <dgm:cxn modelId="{A9D6B7D6-5A9F-49D1-A501-310926524829}" type="presParOf" srcId="{FF0AEA31-1F80-4BBE-8B90-56009A93B7A8}" destId="{32889953-49D7-42DF-BD66-79E0EFFC1792}" srcOrd="1" destOrd="0" presId="urn:microsoft.com/office/officeart/2005/8/layout/list1"/>
    <dgm:cxn modelId="{7AF5F09A-E8CB-4047-B4EF-4FE3C649EF87}" type="presParOf" srcId="{EB073581-9C80-4787-B4B4-E1365734B674}" destId="{A24F1293-708B-4258-9326-20EAEBC32A59}" srcOrd="9" destOrd="0" presId="urn:microsoft.com/office/officeart/2005/8/layout/list1"/>
    <dgm:cxn modelId="{5D25A29B-4C8E-451B-9C7F-4D50A64CC946}" type="presParOf" srcId="{EB073581-9C80-4787-B4B4-E1365734B674}" destId="{305745DB-9F4F-47F6-B1C0-085048CE5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E87C1E-A1B8-47DB-8208-35398C82502C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01486C-C76B-4DA7-BB28-C730A03A8C48}">
      <dgm:prSet phldrT="[Text]" custT="1"/>
      <dgm:spPr/>
      <dgm:t>
        <a:bodyPr/>
        <a:lstStyle/>
        <a:p>
          <a:r>
            <a:rPr lang="en-US" sz="2800" dirty="0"/>
            <a:t>Query language</a:t>
          </a:r>
        </a:p>
      </dgm:t>
    </dgm:pt>
    <dgm:pt modelId="{44AD53BB-6E3C-443D-929D-5288A38E1848}" type="parTrans" cxnId="{D18B8485-7EC5-40DA-A2E9-50AB7B6F174C}">
      <dgm:prSet/>
      <dgm:spPr/>
      <dgm:t>
        <a:bodyPr/>
        <a:lstStyle/>
        <a:p>
          <a:endParaRPr lang="en-US"/>
        </a:p>
      </dgm:t>
    </dgm:pt>
    <dgm:pt modelId="{0B3B515B-DBD3-4456-B05D-16073355EA32}" type="sibTrans" cxnId="{D18B8485-7EC5-40DA-A2E9-50AB7B6F174C}">
      <dgm:prSet/>
      <dgm:spPr/>
      <dgm:t>
        <a:bodyPr/>
        <a:lstStyle/>
        <a:p>
          <a:endParaRPr lang="en-US"/>
        </a:p>
      </dgm:t>
    </dgm:pt>
    <dgm:pt modelId="{7D226573-74EF-4358-B008-71B3DF5D4310}">
      <dgm:prSet phldrT="[Text]" custT="1"/>
      <dgm:spPr/>
      <dgm:t>
        <a:bodyPr/>
        <a:lstStyle/>
        <a:p>
          <a:r>
            <a:rPr lang="en-US" sz="2800" dirty="0"/>
            <a:t>Query looks like results</a:t>
          </a:r>
        </a:p>
      </dgm:t>
    </dgm:pt>
    <dgm:pt modelId="{EE3CCF79-036A-40B4-8344-B1A8360BB1F1}" type="parTrans" cxnId="{31E54DEF-FE0F-4A5A-9B0E-1D333A25911A}">
      <dgm:prSet/>
      <dgm:spPr/>
      <dgm:t>
        <a:bodyPr/>
        <a:lstStyle/>
        <a:p>
          <a:endParaRPr lang="en-US"/>
        </a:p>
      </dgm:t>
    </dgm:pt>
    <dgm:pt modelId="{EBC167D9-F758-4F0B-BCBC-2F18AD6ED11C}" type="sibTrans" cxnId="{31E54DEF-FE0F-4A5A-9B0E-1D333A25911A}">
      <dgm:prSet/>
      <dgm:spPr/>
      <dgm:t>
        <a:bodyPr/>
        <a:lstStyle/>
        <a:p>
          <a:endParaRPr lang="en-US"/>
        </a:p>
      </dgm:t>
    </dgm:pt>
    <dgm:pt modelId="{D46BD386-7AFA-4269-8166-46BD65F858FA}">
      <dgm:prSet phldrT="[Text]" custT="1"/>
      <dgm:spPr/>
      <dgm:t>
        <a:bodyPr/>
        <a:lstStyle/>
        <a:p>
          <a:r>
            <a:rPr lang="en-US" sz="2800" dirty="0"/>
            <a:t>Improvements in efficiency</a:t>
          </a:r>
        </a:p>
      </dgm:t>
    </dgm:pt>
    <dgm:pt modelId="{32CD167C-8F33-46C9-9A13-0CE3FAF90C70}" type="parTrans" cxnId="{F7408145-F1A2-476A-8ED5-7A5343AAB439}">
      <dgm:prSet/>
      <dgm:spPr/>
      <dgm:t>
        <a:bodyPr/>
        <a:lstStyle/>
        <a:p>
          <a:endParaRPr lang="en-US"/>
        </a:p>
      </dgm:t>
    </dgm:pt>
    <dgm:pt modelId="{76C94200-9A1A-4C6D-B6FB-787FD128AD6D}" type="sibTrans" cxnId="{F7408145-F1A2-476A-8ED5-7A5343AAB439}">
      <dgm:prSet/>
      <dgm:spPr/>
      <dgm:t>
        <a:bodyPr/>
        <a:lstStyle/>
        <a:p>
          <a:endParaRPr lang="en-US"/>
        </a:p>
      </dgm:t>
    </dgm:pt>
    <dgm:pt modelId="{EB073581-9C80-4787-B4B4-E1365734B674}" type="pres">
      <dgm:prSet presAssocID="{85E87C1E-A1B8-47DB-8208-35398C82502C}" presName="linear" presStyleCnt="0">
        <dgm:presLayoutVars>
          <dgm:dir/>
          <dgm:animLvl val="lvl"/>
          <dgm:resizeHandles val="exact"/>
        </dgm:presLayoutVars>
      </dgm:prSet>
      <dgm:spPr/>
    </dgm:pt>
    <dgm:pt modelId="{7FDCC38B-B7B2-45FA-BB7C-E9A0A1E48327}" type="pres">
      <dgm:prSet presAssocID="{5B01486C-C76B-4DA7-BB28-C730A03A8C48}" presName="parentLin" presStyleCnt="0"/>
      <dgm:spPr/>
    </dgm:pt>
    <dgm:pt modelId="{8AD3EC1E-C0E1-4C6F-AC2D-38A7DA29AC9E}" type="pres">
      <dgm:prSet presAssocID="{5B01486C-C76B-4DA7-BB28-C730A03A8C48}" presName="parentLeftMargin" presStyleLbl="node1" presStyleIdx="0" presStyleCnt="3"/>
      <dgm:spPr/>
    </dgm:pt>
    <dgm:pt modelId="{9A072F05-8017-4DC8-B377-8A26492C03C3}" type="pres">
      <dgm:prSet presAssocID="{5B01486C-C76B-4DA7-BB28-C730A03A8C48}" presName="parentText" presStyleLbl="node1" presStyleIdx="0" presStyleCnt="3" custScaleY="48823" custLinFactNeighborX="-11842" custLinFactNeighborY="17963">
        <dgm:presLayoutVars>
          <dgm:chMax val="0"/>
          <dgm:bulletEnabled val="1"/>
        </dgm:presLayoutVars>
      </dgm:prSet>
      <dgm:spPr/>
    </dgm:pt>
    <dgm:pt modelId="{1EEC3D67-1FD4-435B-80FF-468B781C9C65}" type="pres">
      <dgm:prSet presAssocID="{5B01486C-C76B-4DA7-BB28-C730A03A8C48}" presName="negativeSpace" presStyleCnt="0"/>
      <dgm:spPr/>
    </dgm:pt>
    <dgm:pt modelId="{A3CA96EE-63F4-4458-8B12-E885017E7BDC}" type="pres">
      <dgm:prSet presAssocID="{5B01486C-C76B-4DA7-BB28-C730A03A8C48}" presName="childText" presStyleLbl="conFgAcc1" presStyleIdx="0" presStyleCnt="3">
        <dgm:presLayoutVars>
          <dgm:bulletEnabled val="1"/>
        </dgm:presLayoutVars>
      </dgm:prSet>
      <dgm:spPr/>
    </dgm:pt>
    <dgm:pt modelId="{1800EFFC-7681-4EB7-A7CD-9879FA178546}" type="pres">
      <dgm:prSet presAssocID="{0B3B515B-DBD3-4456-B05D-16073355EA32}" presName="spaceBetweenRectangles" presStyleCnt="0"/>
      <dgm:spPr/>
    </dgm:pt>
    <dgm:pt modelId="{3044D1D4-BB23-45A5-9AE1-0457E8FC960B}" type="pres">
      <dgm:prSet presAssocID="{7D226573-74EF-4358-B008-71B3DF5D4310}" presName="parentLin" presStyleCnt="0"/>
      <dgm:spPr/>
    </dgm:pt>
    <dgm:pt modelId="{566C5D62-9F82-4F29-928B-B7DCE50635F0}" type="pres">
      <dgm:prSet presAssocID="{7D226573-74EF-4358-B008-71B3DF5D4310}" presName="parentLeftMargin" presStyleLbl="node1" presStyleIdx="0" presStyleCnt="3"/>
      <dgm:spPr/>
    </dgm:pt>
    <dgm:pt modelId="{A8378E31-69D2-431E-BE1C-5B5032F89A13}" type="pres">
      <dgm:prSet presAssocID="{7D226573-74EF-4358-B008-71B3DF5D4310}" presName="parentText" presStyleLbl="node1" presStyleIdx="1" presStyleCnt="3" custScaleY="48951" custLinFactNeighborX="2960" custLinFactNeighborY="18640">
        <dgm:presLayoutVars>
          <dgm:chMax val="0"/>
          <dgm:bulletEnabled val="1"/>
        </dgm:presLayoutVars>
      </dgm:prSet>
      <dgm:spPr/>
    </dgm:pt>
    <dgm:pt modelId="{4B58AE47-CF0A-4049-B91D-3B7AFF2BC51F}" type="pres">
      <dgm:prSet presAssocID="{7D226573-74EF-4358-B008-71B3DF5D4310}" presName="negativeSpace" presStyleCnt="0"/>
      <dgm:spPr/>
    </dgm:pt>
    <dgm:pt modelId="{32BEFBCF-1CD7-4C6C-8251-319ED584667A}" type="pres">
      <dgm:prSet presAssocID="{7D226573-74EF-4358-B008-71B3DF5D4310}" presName="childText" presStyleLbl="conFgAcc1" presStyleIdx="1" presStyleCnt="3">
        <dgm:presLayoutVars>
          <dgm:bulletEnabled val="1"/>
        </dgm:presLayoutVars>
      </dgm:prSet>
      <dgm:spPr/>
    </dgm:pt>
    <dgm:pt modelId="{963DC723-B719-4B6A-9876-3967D9CDF8F6}" type="pres">
      <dgm:prSet presAssocID="{EBC167D9-F758-4F0B-BCBC-2F18AD6ED11C}" presName="spaceBetweenRectangles" presStyleCnt="0"/>
      <dgm:spPr/>
    </dgm:pt>
    <dgm:pt modelId="{FF0AEA31-1F80-4BBE-8B90-56009A93B7A8}" type="pres">
      <dgm:prSet presAssocID="{D46BD386-7AFA-4269-8166-46BD65F858FA}" presName="parentLin" presStyleCnt="0"/>
      <dgm:spPr/>
    </dgm:pt>
    <dgm:pt modelId="{4D3F3CE3-4077-4A7B-A93E-9ADE11C6EEC1}" type="pres">
      <dgm:prSet presAssocID="{D46BD386-7AFA-4269-8166-46BD65F858FA}" presName="parentLeftMargin" presStyleLbl="node1" presStyleIdx="1" presStyleCnt="3"/>
      <dgm:spPr/>
    </dgm:pt>
    <dgm:pt modelId="{32889953-49D7-42DF-BD66-79E0EFFC1792}" type="pres">
      <dgm:prSet presAssocID="{D46BD386-7AFA-4269-8166-46BD65F858FA}" presName="parentText" presStyleLbl="node1" presStyleIdx="2" presStyleCnt="3" custScaleY="47310" custLinFactNeighborX="11842" custLinFactNeighborY="14471">
        <dgm:presLayoutVars>
          <dgm:chMax val="0"/>
          <dgm:bulletEnabled val="1"/>
        </dgm:presLayoutVars>
      </dgm:prSet>
      <dgm:spPr/>
    </dgm:pt>
    <dgm:pt modelId="{A24F1293-708B-4258-9326-20EAEBC32A59}" type="pres">
      <dgm:prSet presAssocID="{D46BD386-7AFA-4269-8166-46BD65F858FA}" presName="negativeSpace" presStyleCnt="0"/>
      <dgm:spPr/>
    </dgm:pt>
    <dgm:pt modelId="{305745DB-9F4F-47F6-B1C0-085048CE5DF1}" type="pres">
      <dgm:prSet presAssocID="{D46BD386-7AFA-4269-8166-46BD65F85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6AD210-8D32-4822-8AEC-D7430AACE954}" type="presOf" srcId="{7D226573-74EF-4358-B008-71B3DF5D4310}" destId="{A8378E31-69D2-431E-BE1C-5B5032F89A13}" srcOrd="1" destOrd="0" presId="urn:microsoft.com/office/officeart/2005/8/layout/list1"/>
    <dgm:cxn modelId="{FD908223-3116-4E53-85FF-64BEA8F713B5}" type="presOf" srcId="{7D226573-74EF-4358-B008-71B3DF5D4310}" destId="{566C5D62-9F82-4F29-928B-B7DCE50635F0}" srcOrd="0" destOrd="0" presId="urn:microsoft.com/office/officeart/2005/8/layout/list1"/>
    <dgm:cxn modelId="{95287528-2777-4870-BF41-897279DBA5D5}" type="presOf" srcId="{D46BD386-7AFA-4269-8166-46BD65F858FA}" destId="{4D3F3CE3-4077-4A7B-A93E-9ADE11C6EEC1}" srcOrd="0" destOrd="0" presId="urn:microsoft.com/office/officeart/2005/8/layout/list1"/>
    <dgm:cxn modelId="{EC24982B-8336-4C93-B522-A933E379012F}" type="presOf" srcId="{5B01486C-C76B-4DA7-BB28-C730A03A8C48}" destId="{9A072F05-8017-4DC8-B377-8A26492C03C3}" srcOrd="1" destOrd="0" presId="urn:microsoft.com/office/officeart/2005/8/layout/list1"/>
    <dgm:cxn modelId="{F7408145-F1A2-476A-8ED5-7A5343AAB439}" srcId="{85E87C1E-A1B8-47DB-8208-35398C82502C}" destId="{D46BD386-7AFA-4269-8166-46BD65F858FA}" srcOrd="2" destOrd="0" parTransId="{32CD167C-8F33-46C9-9A13-0CE3FAF90C70}" sibTransId="{76C94200-9A1A-4C6D-B6FB-787FD128AD6D}"/>
    <dgm:cxn modelId="{D18B8485-7EC5-40DA-A2E9-50AB7B6F174C}" srcId="{85E87C1E-A1B8-47DB-8208-35398C82502C}" destId="{5B01486C-C76B-4DA7-BB28-C730A03A8C48}" srcOrd="0" destOrd="0" parTransId="{44AD53BB-6E3C-443D-929D-5288A38E1848}" sibTransId="{0B3B515B-DBD3-4456-B05D-16073355EA32}"/>
    <dgm:cxn modelId="{31567FB4-4817-411A-9D15-A3C618AF2EB1}" type="presOf" srcId="{85E87C1E-A1B8-47DB-8208-35398C82502C}" destId="{EB073581-9C80-4787-B4B4-E1365734B674}" srcOrd="0" destOrd="0" presId="urn:microsoft.com/office/officeart/2005/8/layout/list1"/>
    <dgm:cxn modelId="{148235D5-950F-4632-A31B-C7CC791EB793}" type="presOf" srcId="{5B01486C-C76B-4DA7-BB28-C730A03A8C48}" destId="{8AD3EC1E-C0E1-4C6F-AC2D-38A7DA29AC9E}" srcOrd="0" destOrd="0" presId="urn:microsoft.com/office/officeart/2005/8/layout/list1"/>
    <dgm:cxn modelId="{31E54DEF-FE0F-4A5A-9B0E-1D333A25911A}" srcId="{85E87C1E-A1B8-47DB-8208-35398C82502C}" destId="{7D226573-74EF-4358-B008-71B3DF5D4310}" srcOrd="1" destOrd="0" parTransId="{EE3CCF79-036A-40B4-8344-B1A8360BB1F1}" sibTransId="{EBC167D9-F758-4F0B-BCBC-2F18AD6ED11C}"/>
    <dgm:cxn modelId="{46B88AF4-0E3F-4691-841D-F236C2CB5234}" type="presOf" srcId="{D46BD386-7AFA-4269-8166-46BD65F858FA}" destId="{32889953-49D7-42DF-BD66-79E0EFFC1792}" srcOrd="1" destOrd="0" presId="urn:microsoft.com/office/officeart/2005/8/layout/list1"/>
    <dgm:cxn modelId="{9915F38A-7C44-4ECD-9A8D-870B92AC8BAE}" type="presParOf" srcId="{EB073581-9C80-4787-B4B4-E1365734B674}" destId="{7FDCC38B-B7B2-45FA-BB7C-E9A0A1E48327}" srcOrd="0" destOrd="0" presId="urn:microsoft.com/office/officeart/2005/8/layout/list1"/>
    <dgm:cxn modelId="{D54CB1A9-D2A8-49BC-97B4-FA0617338DC7}" type="presParOf" srcId="{7FDCC38B-B7B2-45FA-BB7C-E9A0A1E48327}" destId="{8AD3EC1E-C0E1-4C6F-AC2D-38A7DA29AC9E}" srcOrd="0" destOrd="0" presId="urn:microsoft.com/office/officeart/2005/8/layout/list1"/>
    <dgm:cxn modelId="{1A004433-5009-4EEA-8BA1-78FC00C5867C}" type="presParOf" srcId="{7FDCC38B-B7B2-45FA-BB7C-E9A0A1E48327}" destId="{9A072F05-8017-4DC8-B377-8A26492C03C3}" srcOrd="1" destOrd="0" presId="urn:microsoft.com/office/officeart/2005/8/layout/list1"/>
    <dgm:cxn modelId="{47F5E6D8-9ACE-43C1-AAE6-B33D1EB10300}" type="presParOf" srcId="{EB073581-9C80-4787-B4B4-E1365734B674}" destId="{1EEC3D67-1FD4-435B-80FF-468B781C9C65}" srcOrd="1" destOrd="0" presId="urn:microsoft.com/office/officeart/2005/8/layout/list1"/>
    <dgm:cxn modelId="{0B8A5ACD-8423-4307-8531-B62AD5EB6766}" type="presParOf" srcId="{EB073581-9C80-4787-B4B4-E1365734B674}" destId="{A3CA96EE-63F4-4458-8B12-E885017E7BDC}" srcOrd="2" destOrd="0" presId="urn:microsoft.com/office/officeart/2005/8/layout/list1"/>
    <dgm:cxn modelId="{C7D0816A-EE9E-4533-8C54-86978FB79A8C}" type="presParOf" srcId="{EB073581-9C80-4787-B4B4-E1365734B674}" destId="{1800EFFC-7681-4EB7-A7CD-9879FA178546}" srcOrd="3" destOrd="0" presId="urn:microsoft.com/office/officeart/2005/8/layout/list1"/>
    <dgm:cxn modelId="{0EB456A0-B1CF-4D58-925C-EBAC9928C9AC}" type="presParOf" srcId="{EB073581-9C80-4787-B4B4-E1365734B674}" destId="{3044D1D4-BB23-45A5-9AE1-0457E8FC960B}" srcOrd="4" destOrd="0" presId="urn:microsoft.com/office/officeart/2005/8/layout/list1"/>
    <dgm:cxn modelId="{A25D04FA-4279-45D6-8C51-B2CC7921E204}" type="presParOf" srcId="{3044D1D4-BB23-45A5-9AE1-0457E8FC960B}" destId="{566C5D62-9F82-4F29-928B-B7DCE50635F0}" srcOrd="0" destOrd="0" presId="urn:microsoft.com/office/officeart/2005/8/layout/list1"/>
    <dgm:cxn modelId="{A7788FDB-93BE-4F0B-B7FE-626A6AE990E9}" type="presParOf" srcId="{3044D1D4-BB23-45A5-9AE1-0457E8FC960B}" destId="{A8378E31-69D2-431E-BE1C-5B5032F89A13}" srcOrd="1" destOrd="0" presId="urn:microsoft.com/office/officeart/2005/8/layout/list1"/>
    <dgm:cxn modelId="{3EC3AEAE-6CFC-42A8-ACB4-F918594743BC}" type="presParOf" srcId="{EB073581-9C80-4787-B4B4-E1365734B674}" destId="{4B58AE47-CF0A-4049-B91D-3B7AFF2BC51F}" srcOrd="5" destOrd="0" presId="urn:microsoft.com/office/officeart/2005/8/layout/list1"/>
    <dgm:cxn modelId="{1950A4FC-C6DD-4D59-A4AD-A8455A6C4C20}" type="presParOf" srcId="{EB073581-9C80-4787-B4B4-E1365734B674}" destId="{32BEFBCF-1CD7-4C6C-8251-319ED584667A}" srcOrd="6" destOrd="0" presId="urn:microsoft.com/office/officeart/2005/8/layout/list1"/>
    <dgm:cxn modelId="{57C23A6A-E958-4EC4-9741-253FAAD4A284}" type="presParOf" srcId="{EB073581-9C80-4787-B4B4-E1365734B674}" destId="{963DC723-B719-4B6A-9876-3967D9CDF8F6}" srcOrd="7" destOrd="0" presId="urn:microsoft.com/office/officeart/2005/8/layout/list1"/>
    <dgm:cxn modelId="{0D7BEFFD-D69F-4F0A-90D2-AFAA314A7B50}" type="presParOf" srcId="{EB073581-9C80-4787-B4B4-E1365734B674}" destId="{FF0AEA31-1F80-4BBE-8B90-56009A93B7A8}" srcOrd="8" destOrd="0" presId="urn:microsoft.com/office/officeart/2005/8/layout/list1"/>
    <dgm:cxn modelId="{02E30B01-A49F-49AD-9A00-E7D6EBB4F098}" type="presParOf" srcId="{FF0AEA31-1F80-4BBE-8B90-56009A93B7A8}" destId="{4D3F3CE3-4077-4A7B-A93E-9ADE11C6EEC1}" srcOrd="0" destOrd="0" presId="urn:microsoft.com/office/officeart/2005/8/layout/list1"/>
    <dgm:cxn modelId="{A9D6B7D6-5A9F-49D1-A501-310926524829}" type="presParOf" srcId="{FF0AEA31-1F80-4BBE-8B90-56009A93B7A8}" destId="{32889953-49D7-42DF-BD66-79E0EFFC1792}" srcOrd="1" destOrd="0" presId="urn:microsoft.com/office/officeart/2005/8/layout/list1"/>
    <dgm:cxn modelId="{7AF5F09A-E8CB-4047-B4EF-4FE3C649EF87}" type="presParOf" srcId="{EB073581-9C80-4787-B4B4-E1365734B674}" destId="{A24F1293-708B-4258-9326-20EAEBC32A59}" srcOrd="9" destOrd="0" presId="urn:microsoft.com/office/officeart/2005/8/layout/list1"/>
    <dgm:cxn modelId="{5D25A29B-4C8E-451B-9C7F-4D50A64CC946}" type="presParOf" srcId="{EB073581-9C80-4787-B4B4-E1365734B674}" destId="{305745DB-9F4F-47F6-B1C0-085048CE5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87C1E-A1B8-47DB-8208-35398C82502C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01486C-C76B-4DA7-BB28-C730A03A8C48}">
      <dgm:prSet phldrT="[Text]" custT="1"/>
      <dgm:spPr/>
      <dgm:t>
        <a:bodyPr/>
        <a:lstStyle/>
        <a:p>
          <a:r>
            <a:rPr lang="en-US" sz="2800" dirty="0"/>
            <a:t>Free “app” for </a:t>
          </a:r>
          <a:r>
            <a:rPr lang="en-US" sz="2800" dirty="0" err="1"/>
            <a:t>Airtable</a:t>
          </a:r>
          <a:endParaRPr lang="en-US" sz="2800" dirty="0"/>
        </a:p>
      </dgm:t>
    </dgm:pt>
    <dgm:pt modelId="{44AD53BB-6E3C-443D-929D-5288A38E1848}" type="parTrans" cxnId="{D18B8485-7EC5-40DA-A2E9-50AB7B6F174C}">
      <dgm:prSet/>
      <dgm:spPr/>
      <dgm:t>
        <a:bodyPr/>
        <a:lstStyle/>
        <a:p>
          <a:endParaRPr lang="en-US"/>
        </a:p>
      </dgm:t>
    </dgm:pt>
    <dgm:pt modelId="{0B3B515B-DBD3-4456-B05D-16073355EA32}" type="sibTrans" cxnId="{D18B8485-7EC5-40DA-A2E9-50AB7B6F174C}">
      <dgm:prSet/>
      <dgm:spPr/>
      <dgm:t>
        <a:bodyPr/>
        <a:lstStyle/>
        <a:p>
          <a:endParaRPr lang="en-US"/>
        </a:p>
      </dgm:t>
    </dgm:pt>
    <dgm:pt modelId="{7D226573-74EF-4358-B008-71B3DF5D4310}">
      <dgm:prSet phldrT="[Text]" custT="1"/>
      <dgm:spPr/>
      <dgm:t>
        <a:bodyPr/>
        <a:lstStyle/>
        <a:p>
          <a:r>
            <a:rPr lang="en-US" sz="2800" dirty="0"/>
            <a:t>Requires “pro” </a:t>
          </a:r>
          <a:r>
            <a:rPr lang="en-US" sz="2800" dirty="0" err="1"/>
            <a:t>airtable</a:t>
          </a:r>
          <a:r>
            <a:rPr lang="en-US" sz="2800" dirty="0"/>
            <a:t> plan</a:t>
          </a:r>
        </a:p>
      </dgm:t>
    </dgm:pt>
    <dgm:pt modelId="{EE3CCF79-036A-40B4-8344-B1A8360BB1F1}" type="parTrans" cxnId="{31E54DEF-FE0F-4A5A-9B0E-1D333A25911A}">
      <dgm:prSet/>
      <dgm:spPr/>
      <dgm:t>
        <a:bodyPr/>
        <a:lstStyle/>
        <a:p>
          <a:endParaRPr lang="en-US"/>
        </a:p>
      </dgm:t>
    </dgm:pt>
    <dgm:pt modelId="{EBC167D9-F758-4F0B-BCBC-2F18AD6ED11C}" type="sibTrans" cxnId="{31E54DEF-FE0F-4A5A-9B0E-1D333A25911A}">
      <dgm:prSet/>
      <dgm:spPr/>
      <dgm:t>
        <a:bodyPr/>
        <a:lstStyle/>
        <a:p>
          <a:endParaRPr lang="en-US"/>
        </a:p>
      </dgm:t>
    </dgm:pt>
    <dgm:pt modelId="{D46BD386-7AFA-4269-8166-46BD65F858FA}">
      <dgm:prSet phldrT="[Text]" custT="1"/>
      <dgm:spPr/>
      <dgm:t>
        <a:bodyPr/>
        <a:lstStyle/>
        <a:p>
          <a:r>
            <a:rPr lang="en-US" sz="2800" dirty="0"/>
            <a:t>Exposes API as GraphQL endpoint</a:t>
          </a:r>
        </a:p>
      </dgm:t>
    </dgm:pt>
    <dgm:pt modelId="{32CD167C-8F33-46C9-9A13-0CE3FAF90C70}" type="parTrans" cxnId="{F7408145-F1A2-476A-8ED5-7A5343AAB439}">
      <dgm:prSet/>
      <dgm:spPr/>
      <dgm:t>
        <a:bodyPr/>
        <a:lstStyle/>
        <a:p>
          <a:endParaRPr lang="en-US"/>
        </a:p>
      </dgm:t>
    </dgm:pt>
    <dgm:pt modelId="{76C94200-9A1A-4C6D-B6FB-787FD128AD6D}" type="sibTrans" cxnId="{F7408145-F1A2-476A-8ED5-7A5343AAB439}">
      <dgm:prSet/>
      <dgm:spPr/>
      <dgm:t>
        <a:bodyPr/>
        <a:lstStyle/>
        <a:p>
          <a:endParaRPr lang="en-US"/>
        </a:p>
      </dgm:t>
    </dgm:pt>
    <dgm:pt modelId="{EB073581-9C80-4787-B4B4-E1365734B674}" type="pres">
      <dgm:prSet presAssocID="{85E87C1E-A1B8-47DB-8208-35398C82502C}" presName="linear" presStyleCnt="0">
        <dgm:presLayoutVars>
          <dgm:dir/>
          <dgm:animLvl val="lvl"/>
          <dgm:resizeHandles val="exact"/>
        </dgm:presLayoutVars>
      </dgm:prSet>
      <dgm:spPr/>
    </dgm:pt>
    <dgm:pt modelId="{7FDCC38B-B7B2-45FA-BB7C-E9A0A1E48327}" type="pres">
      <dgm:prSet presAssocID="{5B01486C-C76B-4DA7-BB28-C730A03A8C48}" presName="parentLin" presStyleCnt="0"/>
      <dgm:spPr/>
    </dgm:pt>
    <dgm:pt modelId="{8AD3EC1E-C0E1-4C6F-AC2D-38A7DA29AC9E}" type="pres">
      <dgm:prSet presAssocID="{5B01486C-C76B-4DA7-BB28-C730A03A8C48}" presName="parentLeftMargin" presStyleLbl="node1" presStyleIdx="0" presStyleCnt="3"/>
      <dgm:spPr/>
    </dgm:pt>
    <dgm:pt modelId="{9A072F05-8017-4DC8-B377-8A26492C03C3}" type="pres">
      <dgm:prSet presAssocID="{5B01486C-C76B-4DA7-BB28-C730A03A8C48}" presName="parentText" presStyleLbl="node1" presStyleIdx="0" presStyleCnt="3" custScaleY="48823" custLinFactNeighborX="-11842" custLinFactNeighborY="17963">
        <dgm:presLayoutVars>
          <dgm:chMax val="0"/>
          <dgm:bulletEnabled val="1"/>
        </dgm:presLayoutVars>
      </dgm:prSet>
      <dgm:spPr/>
    </dgm:pt>
    <dgm:pt modelId="{1EEC3D67-1FD4-435B-80FF-468B781C9C65}" type="pres">
      <dgm:prSet presAssocID="{5B01486C-C76B-4DA7-BB28-C730A03A8C48}" presName="negativeSpace" presStyleCnt="0"/>
      <dgm:spPr/>
    </dgm:pt>
    <dgm:pt modelId="{A3CA96EE-63F4-4458-8B12-E885017E7BDC}" type="pres">
      <dgm:prSet presAssocID="{5B01486C-C76B-4DA7-BB28-C730A03A8C48}" presName="childText" presStyleLbl="conFgAcc1" presStyleIdx="0" presStyleCnt="3">
        <dgm:presLayoutVars>
          <dgm:bulletEnabled val="1"/>
        </dgm:presLayoutVars>
      </dgm:prSet>
      <dgm:spPr/>
    </dgm:pt>
    <dgm:pt modelId="{1800EFFC-7681-4EB7-A7CD-9879FA178546}" type="pres">
      <dgm:prSet presAssocID="{0B3B515B-DBD3-4456-B05D-16073355EA32}" presName="spaceBetweenRectangles" presStyleCnt="0"/>
      <dgm:spPr/>
    </dgm:pt>
    <dgm:pt modelId="{3044D1D4-BB23-45A5-9AE1-0457E8FC960B}" type="pres">
      <dgm:prSet presAssocID="{7D226573-74EF-4358-B008-71B3DF5D4310}" presName="parentLin" presStyleCnt="0"/>
      <dgm:spPr/>
    </dgm:pt>
    <dgm:pt modelId="{566C5D62-9F82-4F29-928B-B7DCE50635F0}" type="pres">
      <dgm:prSet presAssocID="{7D226573-74EF-4358-B008-71B3DF5D4310}" presName="parentLeftMargin" presStyleLbl="node1" presStyleIdx="0" presStyleCnt="3"/>
      <dgm:spPr/>
    </dgm:pt>
    <dgm:pt modelId="{A8378E31-69D2-431E-BE1C-5B5032F89A13}" type="pres">
      <dgm:prSet presAssocID="{7D226573-74EF-4358-B008-71B3DF5D4310}" presName="parentText" presStyleLbl="node1" presStyleIdx="1" presStyleCnt="3" custScaleY="48951" custLinFactNeighborX="2960" custLinFactNeighborY="18640">
        <dgm:presLayoutVars>
          <dgm:chMax val="0"/>
          <dgm:bulletEnabled val="1"/>
        </dgm:presLayoutVars>
      </dgm:prSet>
      <dgm:spPr/>
    </dgm:pt>
    <dgm:pt modelId="{4B58AE47-CF0A-4049-B91D-3B7AFF2BC51F}" type="pres">
      <dgm:prSet presAssocID="{7D226573-74EF-4358-B008-71B3DF5D4310}" presName="negativeSpace" presStyleCnt="0"/>
      <dgm:spPr/>
    </dgm:pt>
    <dgm:pt modelId="{32BEFBCF-1CD7-4C6C-8251-319ED584667A}" type="pres">
      <dgm:prSet presAssocID="{7D226573-74EF-4358-B008-71B3DF5D4310}" presName="childText" presStyleLbl="conFgAcc1" presStyleIdx="1" presStyleCnt="3">
        <dgm:presLayoutVars>
          <dgm:bulletEnabled val="1"/>
        </dgm:presLayoutVars>
      </dgm:prSet>
      <dgm:spPr/>
    </dgm:pt>
    <dgm:pt modelId="{963DC723-B719-4B6A-9876-3967D9CDF8F6}" type="pres">
      <dgm:prSet presAssocID="{EBC167D9-F758-4F0B-BCBC-2F18AD6ED11C}" presName="spaceBetweenRectangles" presStyleCnt="0"/>
      <dgm:spPr/>
    </dgm:pt>
    <dgm:pt modelId="{FF0AEA31-1F80-4BBE-8B90-56009A93B7A8}" type="pres">
      <dgm:prSet presAssocID="{D46BD386-7AFA-4269-8166-46BD65F858FA}" presName="parentLin" presStyleCnt="0"/>
      <dgm:spPr/>
    </dgm:pt>
    <dgm:pt modelId="{4D3F3CE3-4077-4A7B-A93E-9ADE11C6EEC1}" type="pres">
      <dgm:prSet presAssocID="{D46BD386-7AFA-4269-8166-46BD65F858FA}" presName="parentLeftMargin" presStyleLbl="node1" presStyleIdx="1" presStyleCnt="3"/>
      <dgm:spPr/>
    </dgm:pt>
    <dgm:pt modelId="{32889953-49D7-42DF-BD66-79E0EFFC1792}" type="pres">
      <dgm:prSet presAssocID="{D46BD386-7AFA-4269-8166-46BD65F858FA}" presName="parentText" presStyleLbl="node1" presStyleIdx="2" presStyleCnt="3" custScaleY="47310" custLinFactNeighborX="11842" custLinFactNeighborY="14471">
        <dgm:presLayoutVars>
          <dgm:chMax val="0"/>
          <dgm:bulletEnabled val="1"/>
        </dgm:presLayoutVars>
      </dgm:prSet>
      <dgm:spPr/>
    </dgm:pt>
    <dgm:pt modelId="{A24F1293-708B-4258-9326-20EAEBC32A59}" type="pres">
      <dgm:prSet presAssocID="{D46BD386-7AFA-4269-8166-46BD65F858FA}" presName="negativeSpace" presStyleCnt="0"/>
      <dgm:spPr/>
    </dgm:pt>
    <dgm:pt modelId="{305745DB-9F4F-47F6-B1C0-085048CE5DF1}" type="pres">
      <dgm:prSet presAssocID="{D46BD386-7AFA-4269-8166-46BD65F85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6AD210-8D32-4822-8AEC-D7430AACE954}" type="presOf" srcId="{7D226573-74EF-4358-B008-71B3DF5D4310}" destId="{A8378E31-69D2-431E-BE1C-5B5032F89A13}" srcOrd="1" destOrd="0" presId="urn:microsoft.com/office/officeart/2005/8/layout/list1"/>
    <dgm:cxn modelId="{FD908223-3116-4E53-85FF-64BEA8F713B5}" type="presOf" srcId="{7D226573-74EF-4358-B008-71B3DF5D4310}" destId="{566C5D62-9F82-4F29-928B-B7DCE50635F0}" srcOrd="0" destOrd="0" presId="urn:microsoft.com/office/officeart/2005/8/layout/list1"/>
    <dgm:cxn modelId="{95287528-2777-4870-BF41-897279DBA5D5}" type="presOf" srcId="{D46BD386-7AFA-4269-8166-46BD65F858FA}" destId="{4D3F3CE3-4077-4A7B-A93E-9ADE11C6EEC1}" srcOrd="0" destOrd="0" presId="urn:microsoft.com/office/officeart/2005/8/layout/list1"/>
    <dgm:cxn modelId="{EC24982B-8336-4C93-B522-A933E379012F}" type="presOf" srcId="{5B01486C-C76B-4DA7-BB28-C730A03A8C48}" destId="{9A072F05-8017-4DC8-B377-8A26492C03C3}" srcOrd="1" destOrd="0" presId="urn:microsoft.com/office/officeart/2005/8/layout/list1"/>
    <dgm:cxn modelId="{F7408145-F1A2-476A-8ED5-7A5343AAB439}" srcId="{85E87C1E-A1B8-47DB-8208-35398C82502C}" destId="{D46BD386-7AFA-4269-8166-46BD65F858FA}" srcOrd="2" destOrd="0" parTransId="{32CD167C-8F33-46C9-9A13-0CE3FAF90C70}" sibTransId="{76C94200-9A1A-4C6D-B6FB-787FD128AD6D}"/>
    <dgm:cxn modelId="{D18B8485-7EC5-40DA-A2E9-50AB7B6F174C}" srcId="{85E87C1E-A1B8-47DB-8208-35398C82502C}" destId="{5B01486C-C76B-4DA7-BB28-C730A03A8C48}" srcOrd="0" destOrd="0" parTransId="{44AD53BB-6E3C-443D-929D-5288A38E1848}" sibTransId="{0B3B515B-DBD3-4456-B05D-16073355EA32}"/>
    <dgm:cxn modelId="{31567FB4-4817-411A-9D15-A3C618AF2EB1}" type="presOf" srcId="{85E87C1E-A1B8-47DB-8208-35398C82502C}" destId="{EB073581-9C80-4787-B4B4-E1365734B674}" srcOrd="0" destOrd="0" presId="urn:microsoft.com/office/officeart/2005/8/layout/list1"/>
    <dgm:cxn modelId="{148235D5-950F-4632-A31B-C7CC791EB793}" type="presOf" srcId="{5B01486C-C76B-4DA7-BB28-C730A03A8C48}" destId="{8AD3EC1E-C0E1-4C6F-AC2D-38A7DA29AC9E}" srcOrd="0" destOrd="0" presId="urn:microsoft.com/office/officeart/2005/8/layout/list1"/>
    <dgm:cxn modelId="{31E54DEF-FE0F-4A5A-9B0E-1D333A25911A}" srcId="{85E87C1E-A1B8-47DB-8208-35398C82502C}" destId="{7D226573-74EF-4358-B008-71B3DF5D4310}" srcOrd="1" destOrd="0" parTransId="{EE3CCF79-036A-40B4-8344-B1A8360BB1F1}" sibTransId="{EBC167D9-F758-4F0B-BCBC-2F18AD6ED11C}"/>
    <dgm:cxn modelId="{46B88AF4-0E3F-4691-841D-F236C2CB5234}" type="presOf" srcId="{D46BD386-7AFA-4269-8166-46BD65F858FA}" destId="{32889953-49D7-42DF-BD66-79E0EFFC1792}" srcOrd="1" destOrd="0" presId="urn:microsoft.com/office/officeart/2005/8/layout/list1"/>
    <dgm:cxn modelId="{9915F38A-7C44-4ECD-9A8D-870B92AC8BAE}" type="presParOf" srcId="{EB073581-9C80-4787-B4B4-E1365734B674}" destId="{7FDCC38B-B7B2-45FA-BB7C-E9A0A1E48327}" srcOrd="0" destOrd="0" presId="urn:microsoft.com/office/officeart/2005/8/layout/list1"/>
    <dgm:cxn modelId="{D54CB1A9-D2A8-49BC-97B4-FA0617338DC7}" type="presParOf" srcId="{7FDCC38B-B7B2-45FA-BB7C-E9A0A1E48327}" destId="{8AD3EC1E-C0E1-4C6F-AC2D-38A7DA29AC9E}" srcOrd="0" destOrd="0" presId="urn:microsoft.com/office/officeart/2005/8/layout/list1"/>
    <dgm:cxn modelId="{1A004433-5009-4EEA-8BA1-78FC00C5867C}" type="presParOf" srcId="{7FDCC38B-B7B2-45FA-BB7C-E9A0A1E48327}" destId="{9A072F05-8017-4DC8-B377-8A26492C03C3}" srcOrd="1" destOrd="0" presId="urn:microsoft.com/office/officeart/2005/8/layout/list1"/>
    <dgm:cxn modelId="{47F5E6D8-9ACE-43C1-AAE6-B33D1EB10300}" type="presParOf" srcId="{EB073581-9C80-4787-B4B4-E1365734B674}" destId="{1EEC3D67-1FD4-435B-80FF-468B781C9C65}" srcOrd="1" destOrd="0" presId="urn:microsoft.com/office/officeart/2005/8/layout/list1"/>
    <dgm:cxn modelId="{0B8A5ACD-8423-4307-8531-B62AD5EB6766}" type="presParOf" srcId="{EB073581-9C80-4787-B4B4-E1365734B674}" destId="{A3CA96EE-63F4-4458-8B12-E885017E7BDC}" srcOrd="2" destOrd="0" presId="urn:microsoft.com/office/officeart/2005/8/layout/list1"/>
    <dgm:cxn modelId="{C7D0816A-EE9E-4533-8C54-86978FB79A8C}" type="presParOf" srcId="{EB073581-9C80-4787-B4B4-E1365734B674}" destId="{1800EFFC-7681-4EB7-A7CD-9879FA178546}" srcOrd="3" destOrd="0" presId="urn:microsoft.com/office/officeart/2005/8/layout/list1"/>
    <dgm:cxn modelId="{0EB456A0-B1CF-4D58-925C-EBAC9928C9AC}" type="presParOf" srcId="{EB073581-9C80-4787-B4B4-E1365734B674}" destId="{3044D1D4-BB23-45A5-9AE1-0457E8FC960B}" srcOrd="4" destOrd="0" presId="urn:microsoft.com/office/officeart/2005/8/layout/list1"/>
    <dgm:cxn modelId="{A25D04FA-4279-45D6-8C51-B2CC7921E204}" type="presParOf" srcId="{3044D1D4-BB23-45A5-9AE1-0457E8FC960B}" destId="{566C5D62-9F82-4F29-928B-B7DCE50635F0}" srcOrd="0" destOrd="0" presId="urn:microsoft.com/office/officeart/2005/8/layout/list1"/>
    <dgm:cxn modelId="{A7788FDB-93BE-4F0B-B7FE-626A6AE990E9}" type="presParOf" srcId="{3044D1D4-BB23-45A5-9AE1-0457E8FC960B}" destId="{A8378E31-69D2-431E-BE1C-5B5032F89A13}" srcOrd="1" destOrd="0" presId="urn:microsoft.com/office/officeart/2005/8/layout/list1"/>
    <dgm:cxn modelId="{3EC3AEAE-6CFC-42A8-ACB4-F918594743BC}" type="presParOf" srcId="{EB073581-9C80-4787-B4B4-E1365734B674}" destId="{4B58AE47-CF0A-4049-B91D-3B7AFF2BC51F}" srcOrd="5" destOrd="0" presId="urn:microsoft.com/office/officeart/2005/8/layout/list1"/>
    <dgm:cxn modelId="{1950A4FC-C6DD-4D59-A4AD-A8455A6C4C20}" type="presParOf" srcId="{EB073581-9C80-4787-B4B4-E1365734B674}" destId="{32BEFBCF-1CD7-4C6C-8251-319ED584667A}" srcOrd="6" destOrd="0" presId="urn:microsoft.com/office/officeart/2005/8/layout/list1"/>
    <dgm:cxn modelId="{57C23A6A-E958-4EC4-9741-253FAAD4A284}" type="presParOf" srcId="{EB073581-9C80-4787-B4B4-E1365734B674}" destId="{963DC723-B719-4B6A-9876-3967D9CDF8F6}" srcOrd="7" destOrd="0" presId="urn:microsoft.com/office/officeart/2005/8/layout/list1"/>
    <dgm:cxn modelId="{0D7BEFFD-D69F-4F0A-90D2-AFAA314A7B50}" type="presParOf" srcId="{EB073581-9C80-4787-B4B4-E1365734B674}" destId="{FF0AEA31-1F80-4BBE-8B90-56009A93B7A8}" srcOrd="8" destOrd="0" presId="urn:microsoft.com/office/officeart/2005/8/layout/list1"/>
    <dgm:cxn modelId="{02E30B01-A49F-49AD-9A00-E7D6EBB4F098}" type="presParOf" srcId="{FF0AEA31-1F80-4BBE-8B90-56009A93B7A8}" destId="{4D3F3CE3-4077-4A7B-A93E-9ADE11C6EEC1}" srcOrd="0" destOrd="0" presId="urn:microsoft.com/office/officeart/2005/8/layout/list1"/>
    <dgm:cxn modelId="{A9D6B7D6-5A9F-49D1-A501-310926524829}" type="presParOf" srcId="{FF0AEA31-1F80-4BBE-8B90-56009A93B7A8}" destId="{32889953-49D7-42DF-BD66-79E0EFFC1792}" srcOrd="1" destOrd="0" presId="urn:microsoft.com/office/officeart/2005/8/layout/list1"/>
    <dgm:cxn modelId="{7AF5F09A-E8CB-4047-B4EF-4FE3C649EF87}" type="presParOf" srcId="{EB073581-9C80-4787-B4B4-E1365734B674}" destId="{A24F1293-708B-4258-9326-20EAEBC32A59}" srcOrd="9" destOrd="0" presId="urn:microsoft.com/office/officeart/2005/8/layout/list1"/>
    <dgm:cxn modelId="{5D25A29B-4C8E-451B-9C7F-4D50A64CC946}" type="presParOf" srcId="{EB073581-9C80-4787-B4B4-E1365734B674}" destId="{305745DB-9F4F-47F6-B1C0-085048CE5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8001-BD8D-408E-9954-EEB5DAF8DCFC}">
      <dsp:nvSpPr>
        <dsp:cNvPr id="0" name=""/>
        <dsp:cNvSpPr/>
      </dsp:nvSpPr>
      <dsp:spPr>
        <a:xfrm rot="5400000">
          <a:off x="3506806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/>
            <a:t>Abstracted structure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endParaRPr lang="en-US" sz="1800" kern="1200" dirty="0"/>
        </a:p>
      </dsp:txBody>
      <dsp:txXfrm rot="-5400000">
        <a:off x="3909687" y="313010"/>
        <a:ext cx="1202866" cy="1382606"/>
      </dsp:txXfrm>
    </dsp:sp>
    <dsp:sp modelId="{95CF94EA-3A43-4EFC-B893-3D95111407BB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to app API</a:t>
          </a:r>
        </a:p>
      </dsp:txBody>
      <dsp:txXfrm>
        <a:off x="5437901" y="401821"/>
        <a:ext cx="2241629" cy="1205177"/>
      </dsp:txXfrm>
    </dsp:sp>
    <dsp:sp modelId="{4E19EFEC-ED50-4911-9FDB-94B76698684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0AC2217A-687C-4A24-819B-69E44EE9B0FA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/>
            <a:t>Graphical User Interface</a:t>
          </a:r>
        </a:p>
      </dsp:txBody>
      <dsp:txXfrm rot="-5400000">
        <a:off x="2962418" y="2018030"/>
        <a:ext cx="1202866" cy="1382606"/>
      </dsp:txXfrm>
    </dsp:sp>
    <dsp:sp modelId="{ADC18EDF-C290-434C-98A0-F7138BF3A1A4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/>
            <a:t>Variety of use cases</a:t>
          </a:r>
        </a:p>
      </dsp:txBody>
      <dsp:txXfrm>
        <a:off x="448468" y="2106744"/>
        <a:ext cx="2169318" cy="1205177"/>
      </dsp:txXfrm>
    </dsp:sp>
    <dsp:sp modelId="{50FFE3EF-7EDC-4F1D-A35B-27C349FD664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3E5312F6-892C-4F4C-996C-2BD21C0260AE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entry</a:t>
          </a:r>
        </a:p>
      </dsp:txBody>
      <dsp:txXfrm rot="-5400000">
        <a:off x="3909687" y="3722953"/>
        <a:ext cx="1202866" cy="1382606"/>
      </dsp:txXfrm>
    </dsp:sp>
    <dsp:sp modelId="{1A613003-1634-4269-91E5-1DB35221ACE8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Integrations</a:t>
          </a:r>
        </a:p>
      </dsp:txBody>
      <dsp:txXfrm>
        <a:off x="5437901" y="3811668"/>
        <a:ext cx="2241629" cy="1205177"/>
      </dsp:txXfrm>
    </dsp:sp>
    <dsp:sp modelId="{2D316FC3-9442-44CC-813E-6CAD300E5A88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A96EE-63F4-4458-8B12-E885017E7BDC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2F05-8017-4DC8-B377-8A26492C03C3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Expanded capability</a:t>
          </a:r>
        </a:p>
      </dsp:txBody>
      <dsp:txXfrm>
        <a:off x="465483" y="89476"/>
        <a:ext cx="5571434" cy="1092154"/>
      </dsp:txXfrm>
    </dsp:sp>
    <dsp:sp modelId="{32BEFBCF-1CD7-4C6C-8251-319ED584667A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E31-69D2-431E-BE1C-5B5032F89A13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Non-dev </a:t>
          </a:r>
          <a:r>
            <a:rPr lang="en-US" sz="4100" kern="1200" dirty="0" err="1"/>
            <a:t>devs</a:t>
          </a:r>
          <a:endParaRPr lang="en-US" sz="4100" kern="1200" dirty="0"/>
        </a:p>
      </dsp:txBody>
      <dsp:txXfrm>
        <a:off x="465483" y="1949236"/>
        <a:ext cx="5571434" cy="1092154"/>
      </dsp:txXfrm>
    </dsp:sp>
    <dsp:sp modelId="{305745DB-9F4F-47F6-B1C0-085048CE5DF1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9953-49D7-42DF-BD66-79E0EFFC1792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Asymetric</a:t>
          </a:r>
          <a:r>
            <a:rPr lang="en-US" sz="4100" kern="1200" dirty="0"/>
            <a:t> Complexity</a:t>
          </a:r>
        </a:p>
      </dsp:txBody>
      <dsp:txXfrm>
        <a:off x="465483" y="3808996"/>
        <a:ext cx="5571434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BBC81-7897-402E-A7FA-53051FC20145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Salesforce</a:t>
          </a:r>
        </a:p>
      </dsp:txBody>
      <dsp:txXfrm rot="-5400000">
        <a:off x="3909687" y="313106"/>
        <a:ext cx="1202866" cy="1382606"/>
      </dsp:txXfrm>
    </dsp:sp>
    <dsp:sp modelId="{6CE23538-BD75-4431-9D54-FD589261C503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Zapier</a:t>
          </a:r>
        </a:p>
      </dsp:txBody>
      <dsp:txXfrm>
        <a:off x="5437901" y="401821"/>
        <a:ext cx="2241629" cy="1205177"/>
      </dsp:txXfrm>
    </dsp:sp>
    <dsp:sp modelId="{03352381-DF82-487F-8EE9-69570E460B3D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45A20966-2CF8-441E-9D47-02BD3B15BA3B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Airtable</a:t>
          </a:r>
          <a:endParaRPr lang="en-US" sz="2400" b="1" kern="1200" dirty="0"/>
        </a:p>
      </dsp:txBody>
      <dsp:txXfrm rot="-5400000">
        <a:off x="2962418" y="2018030"/>
        <a:ext cx="1202866" cy="1382606"/>
      </dsp:txXfrm>
    </dsp:sp>
    <dsp:sp modelId="{776B7E40-7386-4F74-80AA-340357C0134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Webflow</a:t>
          </a:r>
          <a:endParaRPr lang="en-US" sz="2000" kern="1200" dirty="0"/>
        </a:p>
      </dsp:txBody>
      <dsp:txXfrm>
        <a:off x="448468" y="2106744"/>
        <a:ext cx="2169318" cy="1205177"/>
      </dsp:txXfrm>
    </dsp:sp>
    <dsp:sp modelId="{7CA05BB0-D358-43CA-BC94-26E43C68D9FE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B0405388-55B6-4EA4-8E84-5E3DCF65051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IFTTT</a:t>
          </a:r>
        </a:p>
      </dsp:txBody>
      <dsp:txXfrm rot="-5400000">
        <a:off x="3909687" y="3722953"/>
        <a:ext cx="1202866" cy="1382606"/>
      </dsp:txXfrm>
    </dsp:sp>
    <dsp:sp modelId="{B248F547-30EC-4EF8-9775-F427443D558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Typeform</a:t>
          </a:r>
          <a:endParaRPr lang="en-US" sz="2000" kern="1200" dirty="0"/>
        </a:p>
      </dsp:txBody>
      <dsp:txXfrm>
        <a:off x="5437901" y="3811668"/>
        <a:ext cx="2241629" cy="1205177"/>
      </dsp:txXfrm>
    </dsp:sp>
    <dsp:sp modelId="{FCD29B43-EBE8-4867-B24A-27554FEA79E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A96EE-63F4-4458-8B12-E885017E7BDC}">
      <dsp:nvSpPr>
        <dsp:cNvPr id="0" name=""/>
        <dsp:cNvSpPr/>
      </dsp:nvSpPr>
      <dsp:spPr>
        <a:xfrm>
          <a:off x="0" y="22501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2F05-8017-4DC8-B377-8A26492C03C3}">
      <dsp:nvSpPr>
        <dsp:cNvPr id="0" name=""/>
        <dsp:cNvSpPr/>
      </dsp:nvSpPr>
      <dsp:spPr>
        <a:xfrm>
          <a:off x="358274" y="378459"/>
          <a:ext cx="5689600" cy="90799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Spreadsheet/DB Hybrid</a:t>
          </a:r>
        </a:p>
      </dsp:txBody>
      <dsp:txXfrm>
        <a:off x="402598" y="422783"/>
        <a:ext cx="5600952" cy="819342"/>
      </dsp:txXfrm>
    </dsp:sp>
    <dsp:sp modelId="{32BEFBCF-1CD7-4C6C-8251-319ED584667A}">
      <dsp:nvSpPr>
        <dsp:cNvPr id="0" name=""/>
        <dsp:cNvSpPr/>
      </dsp:nvSpPr>
      <dsp:spPr>
        <a:xfrm>
          <a:off x="0" y="1930792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E31-69D2-431E-BE1C-5B5032F89A13}">
      <dsp:nvSpPr>
        <dsp:cNvPr id="0" name=""/>
        <dsp:cNvSpPr/>
      </dsp:nvSpPr>
      <dsp:spPr>
        <a:xfrm>
          <a:off x="418429" y="2296960"/>
          <a:ext cx="5689600" cy="9103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for basic use</a:t>
          </a:r>
        </a:p>
      </dsp:txBody>
      <dsp:txXfrm>
        <a:off x="462870" y="2341401"/>
        <a:ext cx="5600718" cy="821489"/>
      </dsp:txXfrm>
    </dsp:sp>
    <dsp:sp modelId="{305745DB-9F4F-47F6-B1C0-085048CE5DF1}">
      <dsp:nvSpPr>
        <dsp:cNvPr id="0" name=""/>
        <dsp:cNvSpPr/>
      </dsp:nvSpPr>
      <dsp:spPr>
        <a:xfrm>
          <a:off x="0" y="3808565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9953-49D7-42DF-BD66-79E0EFFC1792}">
      <dsp:nvSpPr>
        <dsp:cNvPr id="0" name=""/>
        <dsp:cNvSpPr/>
      </dsp:nvSpPr>
      <dsp:spPr>
        <a:xfrm>
          <a:off x="454525" y="4127718"/>
          <a:ext cx="5689600" cy="8798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Exposed API</a:t>
          </a:r>
        </a:p>
      </dsp:txBody>
      <dsp:txXfrm>
        <a:off x="497476" y="4170669"/>
        <a:ext cx="5603698" cy="79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A96EE-63F4-4458-8B12-E885017E7BDC}">
      <dsp:nvSpPr>
        <dsp:cNvPr id="0" name=""/>
        <dsp:cNvSpPr/>
      </dsp:nvSpPr>
      <dsp:spPr>
        <a:xfrm>
          <a:off x="0" y="22501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2F05-8017-4DC8-B377-8A26492C03C3}">
      <dsp:nvSpPr>
        <dsp:cNvPr id="0" name=""/>
        <dsp:cNvSpPr/>
      </dsp:nvSpPr>
      <dsp:spPr>
        <a:xfrm>
          <a:off x="358274" y="378459"/>
          <a:ext cx="5689600" cy="90799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Query language</a:t>
          </a:r>
        </a:p>
      </dsp:txBody>
      <dsp:txXfrm>
        <a:off x="402598" y="422783"/>
        <a:ext cx="5600952" cy="819342"/>
      </dsp:txXfrm>
    </dsp:sp>
    <dsp:sp modelId="{32BEFBCF-1CD7-4C6C-8251-319ED584667A}">
      <dsp:nvSpPr>
        <dsp:cNvPr id="0" name=""/>
        <dsp:cNvSpPr/>
      </dsp:nvSpPr>
      <dsp:spPr>
        <a:xfrm>
          <a:off x="0" y="1930792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E31-69D2-431E-BE1C-5B5032F89A13}">
      <dsp:nvSpPr>
        <dsp:cNvPr id="0" name=""/>
        <dsp:cNvSpPr/>
      </dsp:nvSpPr>
      <dsp:spPr>
        <a:xfrm>
          <a:off x="418429" y="2296960"/>
          <a:ext cx="5689600" cy="9103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Query looks like results</a:t>
          </a:r>
        </a:p>
      </dsp:txBody>
      <dsp:txXfrm>
        <a:off x="462870" y="2341401"/>
        <a:ext cx="5600718" cy="821489"/>
      </dsp:txXfrm>
    </dsp:sp>
    <dsp:sp modelId="{305745DB-9F4F-47F6-B1C0-085048CE5DF1}">
      <dsp:nvSpPr>
        <dsp:cNvPr id="0" name=""/>
        <dsp:cNvSpPr/>
      </dsp:nvSpPr>
      <dsp:spPr>
        <a:xfrm>
          <a:off x="0" y="3808565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9953-49D7-42DF-BD66-79E0EFFC1792}">
      <dsp:nvSpPr>
        <dsp:cNvPr id="0" name=""/>
        <dsp:cNvSpPr/>
      </dsp:nvSpPr>
      <dsp:spPr>
        <a:xfrm>
          <a:off x="454525" y="4127718"/>
          <a:ext cx="5689600" cy="8798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Improvements in efficiency</a:t>
          </a:r>
        </a:p>
      </dsp:txBody>
      <dsp:txXfrm>
        <a:off x="497476" y="4170669"/>
        <a:ext cx="5603698" cy="793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A96EE-63F4-4458-8B12-E885017E7BDC}">
      <dsp:nvSpPr>
        <dsp:cNvPr id="0" name=""/>
        <dsp:cNvSpPr/>
      </dsp:nvSpPr>
      <dsp:spPr>
        <a:xfrm>
          <a:off x="0" y="22501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2F05-8017-4DC8-B377-8A26492C03C3}">
      <dsp:nvSpPr>
        <dsp:cNvPr id="0" name=""/>
        <dsp:cNvSpPr/>
      </dsp:nvSpPr>
      <dsp:spPr>
        <a:xfrm>
          <a:off x="358274" y="378459"/>
          <a:ext cx="5689600" cy="90799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“app” for </a:t>
          </a:r>
          <a:r>
            <a:rPr lang="en-US" sz="2800" kern="1200" dirty="0" err="1"/>
            <a:t>Airtable</a:t>
          </a:r>
          <a:endParaRPr lang="en-US" sz="2800" kern="1200" dirty="0"/>
        </a:p>
      </dsp:txBody>
      <dsp:txXfrm>
        <a:off x="402598" y="422783"/>
        <a:ext cx="5600952" cy="819342"/>
      </dsp:txXfrm>
    </dsp:sp>
    <dsp:sp modelId="{32BEFBCF-1CD7-4C6C-8251-319ED584667A}">
      <dsp:nvSpPr>
        <dsp:cNvPr id="0" name=""/>
        <dsp:cNvSpPr/>
      </dsp:nvSpPr>
      <dsp:spPr>
        <a:xfrm>
          <a:off x="0" y="1930792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E31-69D2-431E-BE1C-5B5032F89A13}">
      <dsp:nvSpPr>
        <dsp:cNvPr id="0" name=""/>
        <dsp:cNvSpPr/>
      </dsp:nvSpPr>
      <dsp:spPr>
        <a:xfrm>
          <a:off x="418429" y="2296960"/>
          <a:ext cx="5689600" cy="9103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Requires “pro” </a:t>
          </a:r>
          <a:r>
            <a:rPr lang="en-US" sz="2800" kern="1200" dirty="0" err="1"/>
            <a:t>airtable</a:t>
          </a:r>
          <a:r>
            <a:rPr lang="en-US" sz="2800" kern="1200" dirty="0"/>
            <a:t> plan</a:t>
          </a:r>
        </a:p>
      </dsp:txBody>
      <dsp:txXfrm>
        <a:off x="462870" y="2341401"/>
        <a:ext cx="5600718" cy="821489"/>
      </dsp:txXfrm>
    </dsp:sp>
    <dsp:sp modelId="{305745DB-9F4F-47F6-B1C0-085048CE5DF1}">
      <dsp:nvSpPr>
        <dsp:cNvPr id="0" name=""/>
        <dsp:cNvSpPr/>
      </dsp:nvSpPr>
      <dsp:spPr>
        <a:xfrm>
          <a:off x="0" y="3808565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9953-49D7-42DF-BD66-79E0EFFC1792}">
      <dsp:nvSpPr>
        <dsp:cNvPr id="0" name=""/>
        <dsp:cNvSpPr/>
      </dsp:nvSpPr>
      <dsp:spPr>
        <a:xfrm>
          <a:off x="454525" y="4127718"/>
          <a:ext cx="5689600" cy="8798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Exposes API as GraphQL endpoint</a:t>
          </a:r>
        </a:p>
      </dsp:txBody>
      <dsp:txXfrm>
        <a:off x="497476" y="4170669"/>
        <a:ext cx="5603698" cy="79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7FB4-34ED-4E90-9DAC-1B9BC9974CC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043DF-FC62-491E-8AAE-196DDC60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DA4BE0B-4CCB-43E9-8E52-6B2DCF54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5917709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4278" y="4123943"/>
            <a:ext cx="5908563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Adobe">
            <a:extLst>
              <a:ext uri="{FF2B5EF4-FFF2-40B4-BE49-F238E27FC236}">
                <a16:creationId xmlns:a16="http://schemas.microsoft.com/office/drawing/2014/main" id="{20C5AD4F-DFA9-4AEA-80AB-701796771A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826" y="2904990"/>
            <a:ext cx="704135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31" y="1435608"/>
            <a:ext cx="11588466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1193" y="6565991"/>
            <a:ext cx="4325207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A0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Picture 3" descr="Adobe">
            <a:extLst>
              <a:ext uri="{FF2B5EF4-FFF2-40B4-BE49-F238E27FC236}">
                <a16:creationId xmlns:a16="http://schemas.microsoft.com/office/drawing/2014/main" id="{B2F3ECA4-F153-4AF8-AB4D-C18D0FC5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3" y="2759988"/>
            <a:ext cx="980590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Document Cloud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52290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Acrobat">
            <a:extLst>
              <a:ext uri="{FF2B5EF4-FFF2-40B4-BE49-F238E27FC236}">
                <a16:creationId xmlns:a16="http://schemas.microsoft.com/office/drawing/2014/main" id="{F4C337C9-9727-46FB-82D9-629A4DB4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6" y="2748128"/>
            <a:ext cx="704135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CC74711-D0D9-4EF3-AA54-21250105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1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F31999B-4BB1-4F65-901F-A70306DC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9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92212"/>
            <a:ext cx="11582400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030A-B6F3-4237-8733-BBFDFA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39DE83E-20D3-4261-A267-C9120A3C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914400"/>
            <a:ext cx="8012231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544" y="1920240"/>
            <a:ext cx="8012231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610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4" y="6528876"/>
            <a:ext cx="187457" cy="258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7473" y="6987750"/>
            <a:ext cx="1016000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rgbClr val="808080"/>
                </a:solidFill>
              </a:defRPr>
            </a:lvl1pPr>
          </a:lstStyle>
          <a:p>
            <a:fld id="{3BC2158D-7686-4798-A37F-A3C9C80AF28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193" y="6565991"/>
            <a:ext cx="4325207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3393" y="6572445"/>
            <a:ext cx="56521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287507"/>
            <a:ext cx="11582400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192212"/>
            <a:ext cx="11582400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pic>
        <p:nvPicPr>
          <p:cNvPr id="15" name="Picture 14" descr="Adobe">
            <a:extLst>
              <a:ext uri="{FF2B5EF4-FFF2-40B4-BE49-F238E27FC236}">
                <a16:creationId xmlns:a16="http://schemas.microsoft.com/office/drawing/2014/main" id="{808C8D85-B7FB-4502-93F8-C85049062F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14" y="6578696"/>
            <a:ext cx="566225" cy="14713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/>
        </p:nvSpPr>
        <p:spPr>
          <a:xfrm>
            <a:off x="2958200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/>
        </p:nvSpPr>
        <p:spPr>
          <a:xfrm>
            <a:off x="6009137" y="-552841"/>
            <a:ext cx="1827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/>
        </p:nvSpPr>
        <p:spPr>
          <a:xfrm>
            <a:off x="9047639" y="-552841"/>
            <a:ext cx="1843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/>
        </p:nvSpPr>
        <p:spPr>
          <a:xfrm>
            <a:off x="-509556" y="3737819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/>
        </p:nvCxnSpPr>
        <p:spPr>
          <a:xfrm>
            <a:off x="8128001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/>
        </p:nvCxnSpPr>
        <p:spPr>
          <a:xfrm>
            <a:off x="4067338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/>
        </p:nvSpPr>
        <p:spPr>
          <a:xfrm>
            <a:off x="8039352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/>
        </p:nvSpPr>
        <p:spPr>
          <a:xfrm>
            <a:off x="3984947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/>
        </p:nvCxnSpPr>
        <p:spPr>
          <a:xfrm>
            <a:off x="3048000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/>
        </p:nvCxnSpPr>
        <p:spPr>
          <a:xfrm>
            <a:off x="6095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/>
        </p:nvCxnSpPr>
        <p:spPr>
          <a:xfrm>
            <a:off x="9143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/>
        </p:nvCxnSpPr>
        <p:spPr>
          <a:xfrm>
            <a:off x="-316810" y="3814763"/>
            <a:ext cx="22944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/>
        </p:nvSpPr>
        <p:spPr>
          <a:xfrm>
            <a:off x="135925" y="-549443"/>
            <a:ext cx="232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/>
        </p:nvSpPr>
        <p:spPr>
          <a:xfrm>
            <a:off x="12338675" y="1589"/>
            <a:ext cx="68559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/>
        </p:nvSpPr>
        <p:spPr>
          <a:xfrm>
            <a:off x="12338675" y="6440488"/>
            <a:ext cx="68559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/>
        </p:nvSpPr>
        <p:spPr>
          <a:xfrm>
            <a:off x="12338675" y="1193800"/>
            <a:ext cx="68559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/>
        </p:nvSpPr>
        <p:spPr>
          <a:xfrm>
            <a:off x="12492605" y="443808"/>
            <a:ext cx="2308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/>
        </p:nvSpPr>
        <p:spPr>
          <a:xfrm>
            <a:off x="12492606" y="6495357"/>
            <a:ext cx="3463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/>
        </p:nvSpPr>
        <p:spPr>
          <a:xfrm>
            <a:off x="12492606" y="3629868"/>
            <a:ext cx="4361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/>
        </p:nvCxnSpPr>
        <p:spPr>
          <a:xfrm>
            <a:off x="12338675" y="6440488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/>
        </p:nvCxnSpPr>
        <p:spPr>
          <a:xfrm>
            <a:off x="12338675" y="1193799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FA0F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5ACBF0"/>
          </p15:clr>
        </p15:guide>
        <p15:guide id="2" pos="4032">
          <p15:clr>
            <a:srgbClr val="FDE53C"/>
          </p15:clr>
        </p15:guide>
        <p15:guide id="3" pos="3651">
          <p15:clr>
            <a:srgbClr val="FDE53C"/>
          </p15:clr>
        </p15:guide>
        <p15:guide id="4" pos="5758">
          <p15:clr>
            <a:srgbClr val="5ACBF0"/>
          </p15:clr>
        </p15:guide>
        <p15:guide id="5" pos="7488">
          <p15:clr>
            <a:srgbClr val="A4A3A4"/>
          </p15:clr>
        </p15:guide>
        <p15:guide id="6" pos="1919">
          <p15:clr>
            <a:srgbClr val="5ACBF0"/>
          </p15:clr>
        </p15:guide>
        <p15:guide id="7" pos="191">
          <p15:clr>
            <a:srgbClr val="A4A3A4"/>
          </p15:clr>
        </p15:guide>
        <p15:guide id="8" orient="horz" pos="2405">
          <p15:clr>
            <a:srgbClr val="5ACBF0"/>
          </p15:clr>
        </p15:guide>
        <p15:guide id="11" orient="horz" pos="751">
          <p15:clr>
            <a:srgbClr val="F26B43"/>
          </p15:clr>
        </p15:guide>
        <p15:guide id="14" orient="horz" pos="4057">
          <p15:clr>
            <a:srgbClr val="F26B43"/>
          </p15:clr>
        </p15:guide>
        <p15:guide id="15" orient="horz" pos="3924">
          <p15:clr>
            <a:srgbClr val="A4A3A4"/>
          </p15:clr>
        </p15:guide>
        <p15:guide id="17" pos="2560">
          <p15:clr>
            <a:srgbClr val="C35EA4"/>
          </p15:clr>
        </p15:guide>
        <p15:guide id="18" pos="5120">
          <p15:clr>
            <a:srgbClr val="C35EA4"/>
          </p15:clr>
        </p15:guide>
        <p15:guide id="19" pos="1728">
          <p15:clr>
            <a:srgbClr val="FDE53C"/>
          </p15:clr>
        </p15:guide>
        <p15:guide id="20" pos="2106">
          <p15:clr>
            <a:srgbClr val="FDE53C"/>
          </p15:clr>
        </p15:guide>
        <p15:guide id="21" pos="2369">
          <p15:clr>
            <a:srgbClr val="9FCC3B"/>
          </p15:clr>
        </p15:guide>
        <p15:guide id="22" pos="2749">
          <p15:clr>
            <a:srgbClr val="9FCC3B"/>
          </p15:clr>
        </p15:guide>
        <p15:guide id="23" pos="4925">
          <p15:clr>
            <a:srgbClr val="9FCC3B"/>
          </p15:clr>
        </p15:guide>
        <p15:guide id="24" pos="5309">
          <p15:clr>
            <a:srgbClr val="9FCC3B"/>
          </p15:clr>
        </p15:guide>
        <p15:guide id="25" pos="5565">
          <p15:clr>
            <a:srgbClr val="FDE53C"/>
          </p15:clr>
        </p15:guide>
        <p15:guide id="26" pos="5947">
          <p15:clr>
            <a:srgbClr val="FDE53C"/>
          </p15:clr>
        </p15:guide>
        <p15:guide id="27" orient="horz" pos="2594">
          <p15:clr>
            <a:srgbClr val="FDE53C"/>
          </p15:clr>
        </p15:guide>
        <p15:guide id="28" orient="horz" pos="2208">
          <p15:clr>
            <a:srgbClr val="FDE53C"/>
          </p15:clr>
        </p15:guide>
        <p15:guide id="35" orient="horz" pos="1053">
          <p15:clr>
            <a:srgbClr val="FDE53C"/>
          </p15:clr>
        </p15:guide>
        <p15:guide id="36" orient="horz" pos="89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RTakata/" TargetMode="External"/><Relationship Id="rId2" Type="http://schemas.openxmlformats.org/officeDocument/2006/relationships/hyperlink" Target="mailto:Takata@adobe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y.adobeconnect.com/marktakata" TargetMode="External"/><Relationship Id="rId4" Type="http://schemas.openxmlformats.org/officeDocument/2006/relationships/hyperlink" Target="https://www.linkedin.com/in/marktak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4F19-245A-4C9C-B376-0DD0C418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142880" cy="1216152"/>
          </a:xfrm>
        </p:spPr>
        <p:txBody>
          <a:bodyPr/>
          <a:lstStyle/>
          <a:p>
            <a:r>
              <a:rPr lang="en-US" sz="3200" dirty="0"/>
              <a:t>Using ColdFusion with No Code &amp; GraphQL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B7EB-E4A0-4B57-A583-4B58BC4CE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Takata</a:t>
            </a:r>
            <a:br>
              <a:rPr lang="en-US" dirty="0"/>
            </a:br>
            <a:r>
              <a:rPr lang="en-US" sz="1600" i="1" dirty="0"/>
              <a:t>Adobe ColdFusion Technical Evangelist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41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1D119-D76A-4013-BC81-4774E6549F06}"/>
              </a:ext>
            </a:extLst>
          </p:cNvPr>
          <p:cNvSpPr/>
          <p:nvPr/>
        </p:nvSpPr>
        <p:spPr>
          <a:xfrm>
            <a:off x="641349" y="257425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4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63E38A-B029-4E06-A9B9-543FEB368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279268"/>
              </p:ext>
            </p:extLst>
          </p:nvPr>
        </p:nvGraphicFramePr>
        <p:xfrm>
          <a:off x="1064125" y="8746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37658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What is No-Code</a:t>
            </a:r>
          </a:p>
        </p:txBody>
      </p:sp>
    </p:spTree>
    <p:extLst>
      <p:ext uri="{BB962C8B-B14F-4D97-AF65-F5344CB8AC3E}">
        <p14:creationId xmlns:p14="http://schemas.microsoft.com/office/powerpoint/2010/main" val="14846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7BF648-19C7-4522-B0AF-3549066A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522472"/>
              </p:ext>
            </p:extLst>
          </p:nvPr>
        </p:nvGraphicFramePr>
        <p:xfrm>
          <a:off x="795735" y="9723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B478C5-4304-4559-81A4-AD3F8A90ED73}"/>
              </a:ext>
            </a:extLst>
          </p:cNvPr>
          <p:cNvSpPr/>
          <p:nvPr/>
        </p:nvSpPr>
        <p:spPr>
          <a:xfrm>
            <a:off x="795735" y="-48634"/>
            <a:ext cx="3126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Why No-Code</a:t>
            </a:r>
          </a:p>
        </p:txBody>
      </p:sp>
    </p:spTree>
    <p:extLst>
      <p:ext uri="{BB962C8B-B14F-4D97-AF65-F5344CB8AC3E}">
        <p14:creationId xmlns:p14="http://schemas.microsoft.com/office/powerpoint/2010/main" val="270069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FC1AB-82F6-4A9B-B016-E152921FD875}"/>
              </a:ext>
            </a:extLst>
          </p:cNvPr>
          <p:cNvSpPr/>
          <p:nvPr/>
        </p:nvSpPr>
        <p:spPr>
          <a:xfrm>
            <a:off x="641349" y="0"/>
            <a:ext cx="83602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No-Code Application Builder Examples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4FE0F5-323D-44F6-A29F-A1B29E68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0853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38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7BF648-19C7-4522-B0AF-3549066A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223236"/>
              </p:ext>
            </p:extLst>
          </p:nvPr>
        </p:nvGraphicFramePr>
        <p:xfrm>
          <a:off x="795735" y="9723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B478C5-4304-4559-81A4-AD3F8A90ED73}"/>
              </a:ext>
            </a:extLst>
          </p:cNvPr>
          <p:cNvSpPr/>
          <p:nvPr/>
        </p:nvSpPr>
        <p:spPr>
          <a:xfrm>
            <a:off x="795735" y="-48634"/>
            <a:ext cx="18916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Airtable</a:t>
            </a:r>
            <a:endParaRPr lang="en-US" sz="40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1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7BF648-19C7-4522-B0AF-3549066A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22961"/>
              </p:ext>
            </p:extLst>
          </p:nvPr>
        </p:nvGraphicFramePr>
        <p:xfrm>
          <a:off x="795735" y="9723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B478C5-4304-4559-81A4-AD3F8A90ED73}"/>
              </a:ext>
            </a:extLst>
          </p:cNvPr>
          <p:cNvSpPr/>
          <p:nvPr/>
        </p:nvSpPr>
        <p:spPr>
          <a:xfrm>
            <a:off x="795735" y="-48634"/>
            <a:ext cx="2056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3928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7BF648-19C7-4522-B0AF-3549066A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605852"/>
              </p:ext>
            </p:extLst>
          </p:nvPr>
        </p:nvGraphicFramePr>
        <p:xfrm>
          <a:off x="795735" y="9723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B478C5-4304-4559-81A4-AD3F8A90ED73}"/>
              </a:ext>
            </a:extLst>
          </p:cNvPr>
          <p:cNvSpPr/>
          <p:nvPr/>
        </p:nvSpPr>
        <p:spPr>
          <a:xfrm>
            <a:off x="795735" y="-48634"/>
            <a:ext cx="17572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BaseQL</a:t>
            </a:r>
            <a:endParaRPr lang="en-US" sz="40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903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5102-95CF-4D6C-8660-6B804A6E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BCF2-C1CA-478D-A654-9C2BCA4E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Takata@adobe.com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Twitter: @MarkTakata </a:t>
            </a:r>
          </a:p>
          <a:p>
            <a:pPr marL="9525" indent="0">
              <a:buNone/>
            </a:pPr>
            <a:r>
              <a:rPr lang="en-US" dirty="0"/>
              <a:t>Twitch: https://twitch.com/MarkTakata</a:t>
            </a:r>
          </a:p>
          <a:p>
            <a:pPr marL="9525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https://github.com/MarkRTakata/</a:t>
            </a:r>
            <a:endParaRPr lang="en-US" dirty="0"/>
          </a:p>
          <a:p>
            <a:pPr marL="9525" indent="0">
              <a:buNone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https://www.linkedin.com/in/marktakata/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CFML Slack: Mark Takata (Adobe)</a:t>
            </a:r>
          </a:p>
          <a:p>
            <a:pPr marL="9525" indent="0">
              <a:buNone/>
            </a:pPr>
            <a:r>
              <a:rPr lang="en-US" dirty="0"/>
              <a:t>Daily office hours (10am-11am PST M-F): </a:t>
            </a:r>
            <a:r>
              <a:rPr lang="en-US" dirty="0">
                <a:hlinkClick r:id="rId5"/>
              </a:rPr>
              <a:t>https://my.adobeconnect.com/marktakata</a:t>
            </a:r>
            <a:endParaRPr lang="en-US" dirty="0"/>
          </a:p>
          <a:p>
            <a:pPr marL="95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96489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obe_document_cloud_presentation_template" id="{BF9739F5-FBE0-164D-A042-5A987A749CA9}" vid="{D3C0BFA1-5819-AD43-8289-DBD48A8EB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Removing Upgrade Plan for ColdFusion from TLP &amp; CLP</Template>
  <TotalTime>6717</TotalTime>
  <Words>162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Clean</vt:lpstr>
      <vt:lpstr>Adobe Clean ExtraBold</vt:lpstr>
      <vt:lpstr>Adobe Clean SemiLight</vt:lpstr>
      <vt:lpstr>Arial</vt:lpstr>
      <vt:lpstr>Calibri</vt:lpstr>
      <vt:lpstr>Wingdings</vt:lpstr>
      <vt:lpstr>Adobe Master 2020</vt:lpstr>
      <vt:lpstr>Using ColdFusion with No Code &amp; GraphQL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ColdFusion Marketing Update</dc:title>
  <dc:creator>Kishore Balakrishnan</dc:creator>
  <cp:lastModifiedBy>Mark Takata</cp:lastModifiedBy>
  <cp:revision>5</cp:revision>
  <dcterms:created xsi:type="dcterms:W3CDTF">2021-10-24T04:48:06Z</dcterms:created>
  <dcterms:modified xsi:type="dcterms:W3CDTF">2021-12-08T18:31:18Z</dcterms:modified>
</cp:coreProperties>
</file>