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73" r:id="rId4"/>
    <p:sldId id="274" r:id="rId5"/>
    <p:sldId id="275" r:id="rId6"/>
    <p:sldId id="276" r:id="rId7"/>
    <p:sldId id="277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56F597-FAB1-40DB-825D-FBE37CA48D28}" v="1" dt="2022-09-29T14:19:39.5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Takata" userId="0c2abd30-553d-4831-b875-2f4802f870e6" providerId="ADAL" clId="{7156F597-FAB1-40DB-825D-FBE37CA48D28}"/>
    <pc:docChg chg="custSel addSld delSld modSld">
      <pc:chgData name="Mark Takata" userId="0c2abd30-553d-4831-b875-2f4802f870e6" providerId="ADAL" clId="{7156F597-FAB1-40DB-825D-FBE37CA48D28}" dt="2022-10-04T05:03:54.019" v="898" actId="33524"/>
      <pc:docMkLst>
        <pc:docMk/>
      </pc:docMkLst>
      <pc:sldChg chg="modSp mod">
        <pc:chgData name="Mark Takata" userId="0c2abd30-553d-4831-b875-2f4802f870e6" providerId="ADAL" clId="{7156F597-FAB1-40DB-825D-FBE37CA48D28}" dt="2022-09-29T13:57:20.547" v="83" actId="20577"/>
        <pc:sldMkLst>
          <pc:docMk/>
          <pc:sldMk cId="984175940" sldId="256"/>
        </pc:sldMkLst>
        <pc:spChg chg="mod">
          <ac:chgData name="Mark Takata" userId="0c2abd30-553d-4831-b875-2f4802f870e6" providerId="ADAL" clId="{7156F597-FAB1-40DB-825D-FBE37CA48D28}" dt="2022-09-29T13:57:20.547" v="83" actId="20577"/>
          <ac:spMkLst>
            <pc:docMk/>
            <pc:sldMk cId="984175940" sldId="256"/>
            <ac:spMk id="2" creationId="{D8444F19-245A-4C9C-B376-0DD0C418986E}"/>
          </ac:spMkLst>
        </pc:spChg>
      </pc:sldChg>
      <pc:sldChg chg="delSp mod">
        <pc:chgData name="Mark Takata" userId="0c2abd30-553d-4831-b875-2f4802f870e6" providerId="ADAL" clId="{7156F597-FAB1-40DB-825D-FBE37CA48D28}" dt="2022-09-29T13:59:00.207" v="191" actId="478"/>
        <pc:sldMkLst>
          <pc:docMk/>
          <pc:sldMk cId="1158996489" sldId="272"/>
        </pc:sldMkLst>
        <pc:graphicFrameChg chg="del">
          <ac:chgData name="Mark Takata" userId="0c2abd30-553d-4831-b875-2f4802f870e6" providerId="ADAL" clId="{7156F597-FAB1-40DB-825D-FBE37CA48D28}" dt="2022-09-29T13:59:00.207" v="191" actId="478"/>
          <ac:graphicFrameMkLst>
            <pc:docMk/>
            <pc:sldMk cId="1158996489" sldId="272"/>
            <ac:graphicFrameMk id="4" creationId="{C7C648F0-11A1-4460-855B-949563698D6C}"/>
          </ac:graphicFrameMkLst>
        </pc:graphicFrameChg>
      </pc:sldChg>
      <pc:sldChg chg="modSp mod">
        <pc:chgData name="Mark Takata" userId="0c2abd30-553d-4831-b875-2f4802f870e6" providerId="ADAL" clId="{7156F597-FAB1-40DB-825D-FBE37CA48D28}" dt="2022-09-29T13:58:31.259" v="188" actId="20577"/>
        <pc:sldMkLst>
          <pc:docMk/>
          <pc:sldMk cId="1484688064" sldId="273"/>
        </pc:sldMkLst>
        <pc:spChg chg="mod">
          <ac:chgData name="Mark Takata" userId="0c2abd30-553d-4831-b875-2f4802f870e6" providerId="ADAL" clId="{7156F597-FAB1-40DB-825D-FBE37CA48D28}" dt="2022-09-29T13:58:31.259" v="188" actId="20577"/>
          <ac:spMkLst>
            <pc:docMk/>
            <pc:sldMk cId="1484688064" sldId="273"/>
            <ac:spMk id="2" creationId="{B590CF8F-CD49-415D-9B65-7FABA1A3CA13}"/>
          </ac:spMkLst>
        </pc:spChg>
        <pc:spChg chg="mod">
          <ac:chgData name="Mark Takata" userId="0c2abd30-553d-4831-b875-2f4802f870e6" providerId="ADAL" clId="{7156F597-FAB1-40DB-825D-FBE37CA48D28}" dt="2022-09-29T13:57:36.809" v="103" actId="20577"/>
          <ac:spMkLst>
            <pc:docMk/>
            <pc:sldMk cId="1484688064" sldId="273"/>
            <ac:spMk id="7" creationId="{5DADD951-D6E7-4EAB-8DA3-C6652799D104}"/>
          </ac:spMkLst>
        </pc:spChg>
      </pc:sldChg>
      <pc:sldChg chg="modSp add mod">
        <pc:chgData name="Mark Takata" userId="0c2abd30-553d-4831-b875-2f4802f870e6" providerId="ADAL" clId="{7156F597-FAB1-40DB-825D-FBE37CA48D28}" dt="2022-09-29T14:14:15.037" v="476" actId="20577"/>
        <pc:sldMkLst>
          <pc:docMk/>
          <pc:sldMk cId="639823582" sldId="274"/>
        </pc:sldMkLst>
        <pc:spChg chg="mod">
          <ac:chgData name="Mark Takata" userId="0c2abd30-553d-4831-b875-2f4802f870e6" providerId="ADAL" clId="{7156F597-FAB1-40DB-825D-FBE37CA48D28}" dt="2022-09-29T14:14:15.037" v="476" actId="20577"/>
          <ac:spMkLst>
            <pc:docMk/>
            <pc:sldMk cId="639823582" sldId="274"/>
            <ac:spMk id="2" creationId="{B590CF8F-CD49-415D-9B65-7FABA1A3CA13}"/>
          </ac:spMkLst>
        </pc:spChg>
        <pc:spChg chg="mod">
          <ac:chgData name="Mark Takata" userId="0c2abd30-553d-4831-b875-2f4802f870e6" providerId="ADAL" clId="{7156F597-FAB1-40DB-825D-FBE37CA48D28}" dt="2022-09-29T14:11:09.700" v="201" actId="20577"/>
          <ac:spMkLst>
            <pc:docMk/>
            <pc:sldMk cId="639823582" sldId="274"/>
            <ac:spMk id="7" creationId="{5DADD951-D6E7-4EAB-8DA3-C6652799D104}"/>
          </ac:spMkLst>
        </pc:spChg>
      </pc:sldChg>
      <pc:sldChg chg="del">
        <pc:chgData name="Mark Takata" userId="0c2abd30-553d-4831-b875-2f4802f870e6" providerId="ADAL" clId="{7156F597-FAB1-40DB-825D-FBE37CA48D28}" dt="2022-09-29T13:58:37.970" v="189" actId="2696"/>
        <pc:sldMkLst>
          <pc:docMk/>
          <pc:sldMk cId="3985444086" sldId="274"/>
        </pc:sldMkLst>
      </pc:sldChg>
      <pc:sldChg chg="del">
        <pc:chgData name="Mark Takata" userId="0c2abd30-553d-4831-b875-2f4802f870e6" providerId="ADAL" clId="{7156F597-FAB1-40DB-825D-FBE37CA48D28}" dt="2022-09-29T13:58:50.644" v="190" actId="2696"/>
        <pc:sldMkLst>
          <pc:docMk/>
          <pc:sldMk cId="1507328639" sldId="275"/>
        </pc:sldMkLst>
      </pc:sldChg>
      <pc:sldChg chg="modSp add mod">
        <pc:chgData name="Mark Takata" userId="0c2abd30-553d-4831-b875-2f4802f870e6" providerId="ADAL" clId="{7156F597-FAB1-40DB-825D-FBE37CA48D28}" dt="2022-10-04T05:03:54.019" v="898" actId="33524"/>
        <pc:sldMkLst>
          <pc:docMk/>
          <pc:sldMk cId="3417160758" sldId="275"/>
        </pc:sldMkLst>
        <pc:spChg chg="mod">
          <ac:chgData name="Mark Takata" userId="0c2abd30-553d-4831-b875-2f4802f870e6" providerId="ADAL" clId="{7156F597-FAB1-40DB-825D-FBE37CA48D28}" dt="2022-10-04T05:03:54.019" v="898" actId="33524"/>
          <ac:spMkLst>
            <pc:docMk/>
            <pc:sldMk cId="3417160758" sldId="275"/>
            <ac:spMk id="2" creationId="{B590CF8F-CD49-415D-9B65-7FABA1A3CA13}"/>
          </ac:spMkLst>
        </pc:spChg>
        <pc:spChg chg="mod">
          <ac:chgData name="Mark Takata" userId="0c2abd30-553d-4831-b875-2f4802f870e6" providerId="ADAL" clId="{7156F597-FAB1-40DB-825D-FBE37CA48D28}" dt="2022-09-29T14:14:39.830" v="506" actId="20577"/>
          <ac:spMkLst>
            <pc:docMk/>
            <pc:sldMk cId="3417160758" sldId="275"/>
            <ac:spMk id="7" creationId="{5DADD951-D6E7-4EAB-8DA3-C6652799D104}"/>
          </ac:spMkLst>
        </pc:spChg>
      </pc:sldChg>
      <pc:sldChg chg="modSp add mod">
        <pc:chgData name="Mark Takata" userId="0c2abd30-553d-4831-b875-2f4802f870e6" providerId="ADAL" clId="{7156F597-FAB1-40DB-825D-FBE37CA48D28}" dt="2022-09-29T14:22:44.406" v="887" actId="15"/>
        <pc:sldMkLst>
          <pc:docMk/>
          <pc:sldMk cId="2591857849" sldId="276"/>
        </pc:sldMkLst>
        <pc:spChg chg="mod">
          <ac:chgData name="Mark Takata" userId="0c2abd30-553d-4831-b875-2f4802f870e6" providerId="ADAL" clId="{7156F597-FAB1-40DB-825D-FBE37CA48D28}" dt="2022-09-29T14:22:44.406" v="887" actId="15"/>
          <ac:spMkLst>
            <pc:docMk/>
            <pc:sldMk cId="2591857849" sldId="276"/>
            <ac:spMk id="2" creationId="{B590CF8F-CD49-415D-9B65-7FABA1A3CA13}"/>
          </ac:spMkLst>
        </pc:spChg>
        <pc:spChg chg="mod">
          <ac:chgData name="Mark Takata" userId="0c2abd30-553d-4831-b875-2f4802f870e6" providerId="ADAL" clId="{7156F597-FAB1-40DB-825D-FBE37CA48D28}" dt="2022-09-29T14:21:10.471" v="869" actId="255"/>
          <ac:spMkLst>
            <pc:docMk/>
            <pc:sldMk cId="2591857849" sldId="276"/>
            <ac:spMk id="7" creationId="{5DADD951-D6E7-4EAB-8DA3-C6652799D104}"/>
          </ac:spMkLst>
        </pc:spChg>
      </pc:sldChg>
      <pc:sldChg chg="del">
        <pc:chgData name="Mark Takata" userId="0c2abd30-553d-4831-b875-2f4802f870e6" providerId="ADAL" clId="{7156F597-FAB1-40DB-825D-FBE37CA48D28}" dt="2022-09-29T13:58:50.644" v="190" actId="2696"/>
        <pc:sldMkLst>
          <pc:docMk/>
          <pc:sldMk cId="3431800570" sldId="276"/>
        </pc:sldMkLst>
      </pc:sldChg>
      <pc:sldChg chg="modSp add mod">
        <pc:chgData name="Mark Takata" userId="0c2abd30-553d-4831-b875-2f4802f870e6" providerId="ADAL" clId="{7156F597-FAB1-40DB-825D-FBE37CA48D28}" dt="2022-09-29T14:27:16.174" v="896" actId="404"/>
        <pc:sldMkLst>
          <pc:docMk/>
          <pc:sldMk cId="423692498" sldId="277"/>
        </pc:sldMkLst>
        <pc:spChg chg="mod">
          <ac:chgData name="Mark Takata" userId="0c2abd30-553d-4831-b875-2f4802f870e6" providerId="ADAL" clId="{7156F597-FAB1-40DB-825D-FBE37CA48D28}" dt="2022-09-29T14:27:16.174" v="896" actId="404"/>
          <ac:spMkLst>
            <pc:docMk/>
            <pc:sldMk cId="423692498" sldId="277"/>
            <ac:spMk id="2" creationId="{B590CF8F-CD49-415D-9B65-7FABA1A3CA13}"/>
          </ac:spMkLst>
        </pc:spChg>
      </pc:sldChg>
      <pc:sldChg chg="del">
        <pc:chgData name="Mark Takata" userId="0c2abd30-553d-4831-b875-2f4802f870e6" providerId="ADAL" clId="{7156F597-FAB1-40DB-825D-FBE37CA48D28}" dt="2022-09-29T13:58:50.644" v="190" actId="2696"/>
        <pc:sldMkLst>
          <pc:docMk/>
          <pc:sldMk cId="2242779212" sldId="277"/>
        </pc:sldMkLst>
      </pc:sldChg>
      <pc:sldChg chg="del">
        <pc:chgData name="Mark Takata" userId="0c2abd30-553d-4831-b875-2f4802f870e6" providerId="ADAL" clId="{7156F597-FAB1-40DB-825D-FBE37CA48D28}" dt="2022-09-29T13:58:50.644" v="190" actId="2696"/>
        <pc:sldMkLst>
          <pc:docMk/>
          <pc:sldMk cId="2969168406" sldId="278"/>
        </pc:sldMkLst>
      </pc:sldChg>
      <pc:sldChg chg="del">
        <pc:chgData name="Mark Takata" userId="0c2abd30-553d-4831-b875-2f4802f870e6" providerId="ADAL" clId="{7156F597-FAB1-40DB-825D-FBE37CA48D28}" dt="2022-09-29T13:58:50.644" v="190" actId="2696"/>
        <pc:sldMkLst>
          <pc:docMk/>
          <pc:sldMk cId="609932646" sldId="279"/>
        </pc:sldMkLst>
      </pc:sldChg>
      <pc:sldChg chg="del">
        <pc:chgData name="Mark Takata" userId="0c2abd30-553d-4831-b875-2f4802f870e6" providerId="ADAL" clId="{7156F597-FAB1-40DB-825D-FBE37CA48D28}" dt="2022-09-29T13:58:50.644" v="190" actId="2696"/>
        <pc:sldMkLst>
          <pc:docMk/>
          <pc:sldMk cId="2775490392" sldId="280"/>
        </pc:sldMkLst>
      </pc:sldChg>
      <pc:sldChg chg="del">
        <pc:chgData name="Mark Takata" userId="0c2abd30-553d-4831-b875-2f4802f870e6" providerId="ADAL" clId="{7156F597-FAB1-40DB-825D-FBE37CA48D28}" dt="2022-09-29T13:58:50.644" v="190" actId="2696"/>
        <pc:sldMkLst>
          <pc:docMk/>
          <pc:sldMk cId="118634190" sldId="281"/>
        </pc:sldMkLst>
      </pc:sldChg>
      <pc:sldChg chg="del">
        <pc:chgData name="Mark Takata" userId="0c2abd30-553d-4831-b875-2f4802f870e6" providerId="ADAL" clId="{7156F597-FAB1-40DB-825D-FBE37CA48D28}" dt="2022-09-29T13:58:50.644" v="190" actId="2696"/>
        <pc:sldMkLst>
          <pc:docMk/>
          <pc:sldMk cId="3830720622" sldId="282"/>
        </pc:sldMkLst>
      </pc:sldChg>
      <pc:sldChg chg="del">
        <pc:chgData name="Mark Takata" userId="0c2abd30-553d-4831-b875-2f4802f870e6" providerId="ADAL" clId="{7156F597-FAB1-40DB-825D-FBE37CA48D28}" dt="2022-09-29T13:58:50.644" v="190" actId="2696"/>
        <pc:sldMkLst>
          <pc:docMk/>
          <pc:sldMk cId="4264486529" sldId="283"/>
        </pc:sldMkLst>
      </pc:sldChg>
      <pc:sldChg chg="del">
        <pc:chgData name="Mark Takata" userId="0c2abd30-553d-4831-b875-2f4802f870e6" providerId="ADAL" clId="{7156F597-FAB1-40DB-825D-FBE37CA48D28}" dt="2022-09-29T13:58:50.644" v="190" actId="2696"/>
        <pc:sldMkLst>
          <pc:docMk/>
          <pc:sldMk cId="3771063114" sldId="284"/>
        </pc:sldMkLst>
      </pc:sldChg>
      <pc:sldChg chg="del">
        <pc:chgData name="Mark Takata" userId="0c2abd30-553d-4831-b875-2f4802f870e6" providerId="ADAL" clId="{7156F597-FAB1-40DB-825D-FBE37CA48D28}" dt="2022-09-29T13:58:50.644" v="190" actId="2696"/>
        <pc:sldMkLst>
          <pc:docMk/>
          <pc:sldMk cId="176940299" sldId="285"/>
        </pc:sldMkLst>
      </pc:sldChg>
      <pc:sldChg chg="del">
        <pc:chgData name="Mark Takata" userId="0c2abd30-553d-4831-b875-2f4802f870e6" providerId="ADAL" clId="{7156F597-FAB1-40DB-825D-FBE37CA48D28}" dt="2022-09-29T13:58:50.644" v="190" actId="2696"/>
        <pc:sldMkLst>
          <pc:docMk/>
          <pc:sldMk cId="2251543290" sldId="286"/>
        </pc:sldMkLst>
      </pc:sldChg>
      <pc:sldChg chg="del">
        <pc:chgData name="Mark Takata" userId="0c2abd30-553d-4831-b875-2f4802f870e6" providerId="ADAL" clId="{7156F597-FAB1-40DB-825D-FBE37CA48D28}" dt="2022-09-29T13:58:50.644" v="190" actId="2696"/>
        <pc:sldMkLst>
          <pc:docMk/>
          <pc:sldMk cId="1178253270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E7FB4-34ED-4E90-9DAC-1B9BC9974CC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043DF-FC62-491E-8AAE-196DDC609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3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DA4BE0B-4CCB-43E9-8E52-6B2DCF549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893"/>
            <a:ext cx="12192000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204278" y="2798064"/>
            <a:ext cx="5917709" cy="1216152"/>
          </a:xfrm>
        </p:spPr>
        <p:txBody>
          <a:bodyPr wrap="square" lIns="0" tIns="0" rIns="0" bIns="0" anchor="t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2204278" y="4123943"/>
            <a:ext cx="5908563" cy="1078992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 descr="Adobe">
            <a:extLst>
              <a:ext uri="{FF2B5EF4-FFF2-40B4-BE49-F238E27FC236}">
                <a16:creationId xmlns:a16="http://schemas.microsoft.com/office/drawing/2014/main" id="{20C5AD4F-DFA9-4AEA-80AB-701796771AC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826" y="2904990"/>
            <a:ext cx="704135" cy="96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Light Ai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" tIns="45720" rIns="45720" bIns="4572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431924"/>
            <a:ext cx="11585496" cy="4593971"/>
          </a:xfrm>
        </p:spPr>
        <p:txBody>
          <a:bodyPr/>
          <a:lstStyle>
            <a:lvl1pPr>
              <a:spcBef>
                <a:spcPts val="1800"/>
              </a:spcBef>
              <a:defRPr>
                <a:latin typeface="+mn-lt"/>
              </a:defRPr>
            </a:lvl1pPr>
            <a:lvl2pPr>
              <a:spcBef>
                <a:spcPts val="1800"/>
              </a:spcBef>
              <a:defRPr>
                <a:latin typeface="+mn-lt"/>
              </a:defRPr>
            </a:lvl2pPr>
            <a:lvl3pPr>
              <a:spcBef>
                <a:spcPts val="1800"/>
              </a:spcBef>
              <a:defRPr>
                <a:latin typeface="+mn-lt"/>
              </a:defRPr>
            </a:lvl3pPr>
            <a:lvl4pPr>
              <a:spcBef>
                <a:spcPts val="1800"/>
              </a:spcBef>
              <a:defRPr>
                <a:latin typeface="+mn-lt"/>
              </a:defRPr>
            </a:lvl4pPr>
            <a:lvl5pPr>
              <a:spcBef>
                <a:spcPts val="1800"/>
              </a:spcBef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158D-7686-4798-A37F-A3C9C80AF28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05B1-7064-47FF-8580-B99CF770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9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Dark Ai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:a16="http://schemas.microsoft.com/office/drawing/2014/main" id="{6C1404A5-D751-44E8-A1EF-86A74870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0"/>
            <a:ext cx="12192000" cy="6858000"/>
          </a:xfrm>
          <a:prstGeom prst="rect">
            <a:avLst/>
          </a:prstGeom>
          <a:solidFill>
            <a:srgbClr val="2C2C2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/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36082-D3B5-402C-ABA5-5DEE95E7A59D}"/>
              </a:ext>
            </a:extLst>
          </p:cNvPr>
          <p:cNvSpPr/>
          <p:nvPr/>
        </p:nvSpPr>
        <p:spPr>
          <a:xfrm>
            <a:off x="0" y="6446520"/>
            <a:ext cx="12195176" cy="4114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E00DCC-89B9-4A09-ADE9-3A28FF8E4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20" y="6578696"/>
            <a:ext cx="566226" cy="14713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88392BB-501D-4401-A873-9E3019BEC865}"/>
              </a:ext>
            </a:extLst>
          </p:cNvPr>
          <p:cNvSpPr txBox="1">
            <a:spLocks/>
          </p:cNvSpPr>
          <p:nvPr/>
        </p:nvSpPr>
        <p:spPr>
          <a:xfrm>
            <a:off x="9305271" y="6560363"/>
            <a:ext cx="2600282" cy="2743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 baseline="0">
                <a:solidFill>
                  <a:srgbClr val="CFCFCE"/>
                </a:solidFill>
                <a:latin typeface="Adobe Clean ExtraBold" panose="020B05030204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>
                <a:solidFill>
                  <a:srgbClr val="6E6E6E"/>
                </a:solidFill>
                <a:latin typeface="Adobe Clean" panose="020B0503020404020204" pitchFamily="34" charset="0"/>
              </a:rPr>
              <a:t>©2020 Adobe. All Rights Reserved. Adobe Confidential.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" tIns="45720" rIns="45720" bIns="4572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831" y="1435608"/>
            <a:ext cx="11588466" cy="4590288"/>
          </a:xfrm>
        </p:spPr>
        <p:txBody>
          <a:bodyPr/>
          <a:lstStyle>
            <a:lvl1pPr>
              <a:spcBef>
                <a:spcPts val="1800"/>
              </a:spcBef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1pPr>
            <a:lvl2pPr>
              <a:spcBef>
                <a:spcPts val="1800"/>
              </a:spcBef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2pPr>
            <a:lvl3pPr>
              <a:spcBef>
                <a:spcPts val="1800"/>
              </a:spcBef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3pPr>
            <a:lvl4pPr>
              <a:spcBef>
                <a:spcPts val="1800"/>
              </a:spcBef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4pPr>
            <a:lvl5pPr>
              <a:spcBef>
                <a:spcPts val="1800"/>
              </a:spcBef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158D-7686-4798-A37F-A3C9C80AF28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1193" y="6565991"/>
            <a:ext cx="4325207" cy="18118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05B1-7064-47FF-8580-B99CF770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33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0"/>
            <a:ext cx="12192000" cy="6858000"/>
          </a:xfrm>
          <a:prstGeom prst="rect">
            <a:avLst/>
          </a:prstGeom>
          <a:solidFill>
            <a:srgbClr val="FA0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/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  <a:sym typeface="Helvetica Light"/>
            </a:endParaRPr>
          </a:p>
        </p:txBody>
      </p:sp>
      <p:pic>
        <p:nvPicPr>
          <p:cNvPr id="4" name="Picture 3" descr="Adobe">
            <a:extLst>
              <a:ext uri="{FF2B5EF4-FFF2-40B4-BE49-F238E27FC236}">
                <a16:creationId xmlns:a16="http://schemas.microsoft.com/office/drawing/2014/main" id="{B2F3ECA4-F153-4AF8-AB4D-C18D0FC52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293" y="2759988"/>
            <a:ext cx="980590" cy="133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8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- Document Cloud">
    <p:bg>
      <p:bgPr>
        <a:solidFill>
          <a:srgbClr val="FA0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204278" y="2798064"/>
            <a:ext cx="8522904" cy="1399032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349" y="7102721"/>
            <a:ext cx="10921064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 descr="Acrobat">
            <a:extLst>
              <a:ext uri="{FF2B5EF4-FFF2-40B4-BE49-F238E27FC236}">
                <a16:creationId xmlns:a16="http://schemas.microsoft.com/office/drawing/2014/main" id="{F4C337C9-9727-46FB-82D9-629A4DB46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26" y="2748128"/>
            <a:ext cx="704135" cy="68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1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CC74711-D0D9-4EF3-AA54-212501050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893"/>
            <a:ext cx="12192000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735" y="2798064"/>
            <a:ext cx="5908563" cy="1399032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349" y="7102721"/>
            <a:ext cx="10921064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18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F31999B-4BB1-4F65-901F-A70306DC1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893"/>
            <a:ext cx="12192000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735" y="2798064"/>
            <a:ext cx="5908563" cy="1399032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349" y="7102721"/>
            <a:ext cx="10921064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6269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F3AC819-F530-40C9-A766-72AA783EB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893"/>
            <a:ext cx="12192000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735" y="2798064"/>
            <a:ext cx="5908563" cy="1399032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349" y="7102721"/>
            <a:ext cx="10921064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65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Dar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58EEE7F-0049-4097-A2ED-ECC403750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893"/>
            <a:ext cx="12192000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735" y="2798064"/>
            <a:ext cx="5908563" cy="1399032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349" y="7102721"/>
            <a:ext cx="10921064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4994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hite -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" tIns="45720" rIns="45720" bIns="4572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45720" tIns="45720" rIns="45720" bIns="4572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158D-7686-4798-A37F-A3C9C80AF28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05B1-7064-47FF-8580-B99CF770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7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ck -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" y="0"/>
            <a:ext cx="12192000" cy="6858000"/>
          </a:xfrm>
          <a:prstGeom prst="rect">
            <a:avLst/>
          </a:prstGeom>
          <a:solidFill>
            <a:srgbClr val="2C2C2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/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91EAC9-E1FB-47C8-99DA-33D1276A588E}"/>
              </a:ext>
            </a:extLst>
          </p:cNvPr>
          <p:cNvSpPr/>
          <p:nvPr/>
        </p:nvSpPr>
        <p:spPr>
          <a:xfrm>
            <a:off x="0" y="6446520"/>
            <a:ext cx="12195176" cy="4114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Adobe">
            <a:extLst>
              <a:ext uri="{FF2B5EF4-FFF2-40B4-BE49-F238E27FC236}">
                <a16:creationId xmlns:a16="http://schemas.microsoft.com/office/drawing/2014/main" id="{9141CC4C-7C4C-4702-B363-52863C701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20" y="6578696"/>
            <a:ext cx="566226" cy="147131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389DDB37-32C2-46C5-BB3D-0706817D5849}"/>
              </a:ext>
            </a:extLst>
          </p:cNvPr>
          <p:cNvSpPr txBox="1">
            <a:spLocks/>
          </p:cNvSpPr>
          <p:nvPr/>
        </p:nvSpPr>
        <p:spPr>
          <a:xfrm>
            <a:off x="9305271" y="6560363"/>
            <a:ext cx="2600282" cy="2743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 baseline="0">
                <a:solidFill>
                  <a:srgbClr val="CFCFCE"/>
                </a:solidFill>
                <a:latin typeface="Adobe Clean ExtraBold" panose="020B05030204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>
                <a:solidFill>
                  <a:srgbClr val="6E6E6E"/>
                </a:solidFill>
                <a:latin typeface="Adobe Clean" panose="020B0503020404020204" pitchFamily="34" charset="0"/>
              </a:rPr>
              <a:t>©2020 Adobe. All Rights Reserved. Adobe Confidential.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" tIns="45720" rIns="45720" bIns="4572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192212"/>
            <a:ext cx="11582400" cy="5248276"/>
          </a:xfrm>
        </p:spPr>
        <p:txBody>
          <a:bodyPr lIns="45720" tIns="45720" rIns="45720" bIns="4572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2030A-B6F3-4237-8733-BBFDFAD4A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158D-7686-4798-A37F-A3C9C80AF28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3C625-D009-4CBF-8206-AF0AFEEC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6CFA1-5786-4E33-8FBD-41717C94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05B1-7064-47FF-8580-B99CF770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3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739DE83E-20D3-4261-A267-C9120A3C9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893"/>
            <a:ext cx="12192000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735" y="914400"/>
            <a:ext cx="8012231" cy="585216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349" y="7102721"/>
            <a:ext cx="10921064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9631ABC-0F20-4732-9A2E-F2D10704DBF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95544" y="1920240"/>
            <a:ext cx="8012231" cy="3858768"/>
          </a:xfrm>
        </p:spPr>
        <p:txBody>
          <a:bodyPr lIns="0" tIns="0" rIns="0" bIns="0"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56100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9744" y="6528876"/>
            <a:ext cx="187457" cy="25805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77473" y="6987750"/>
            <a:ext cx="1016000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ctr">
              <a:defRPr sz="800">
                <a:solidFill>
                  <a:srgbClr val="808080"/>
                </a:solidFill>
              </a:defRPr>
            </a:lvl1pPr>
          </a:lstStyle>
          <a:p>
            <a:fld id="{3BC2158D-7686-4798-A37F-A3C9C80AF28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193" y="6565991"/>
            <a:ext cx="4325207" cy="181185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rgbClr val="80808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3393" y="6572445"/>
            <a:ext cx="56521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r">
              <a:defRPr sz="800">
                <a:solidFill>
                  <a:srgbClr val="808080"/>
                </a:solidFill>
              </a:defRPr>
            </a:lvl1pPr>
          </a:lstStyle>
          <a:p>
            <a:fld id="{6E3605B1-7064-47FF-8580-B99CF7707AE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1" y="287507"/>
            <a:ext cx="11582400" cy="674518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1" y="1192212"/>
            <a:ext cx="11582400" cy="5029200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B6B79020-5584-4269-94C4-D19498B57D19}"/>
              </a:ext>
            </a:extLst>
          </p:cNvPr>
          <p:cNvSpPr txBox="1">
            <a:spLocks/>
          </p:cNvSpPr>
          <p:nvPr/>
        </p:nvSpPr>
        <p:spPr>
          <a:xfrm>
            <a:off x="9305271" y="6560363"/>
            <a:ext cx="2600282" cy="2743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 baseline="0">
                <a:solidFill>
                  <a:srgbClr val="CFCFCE"/>
                </a:solidFill>
                <a:latin typeface="Adobe Clean ExtraBold" panose="020B05030204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>
                <a:solidFill>
                  <a:srgbClr val="808080"/>
                </a:solidFill>
                <a:latin typeface="Adobe Clean" panose="020B0503020404020204" pitchFamily="34" charset="0"/>
              </a:rPr>
              <a:t>©2020 Adobe. All Rights Reserved. Adobe Confidential.</a:t>
            </a:r>
          </a:p>
        </p:txBody>
      </p:sp>
      <p:pic>
        <p:nvPicPr>
          <p:cNvPr id="15" name="Picture 14" descr="Adobe">
            <a:extLst>
              <a:ext uri="{FF2B5EF4-FFF2-40B4-BE49-F238E27FC236}">
                <a16:creationId xmlns:a16="http://schemas.microsoft.com/office/drawing/2014/main" id="{808C8D85-B7FB-4502-93F8-C85049062F5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3314" y="6578696"/>
            <a:ext cx="566225" cy="147131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1A64515C-328B-4551-BE77-F064F3709106}"/>
              </a:ext>
            </a:extLst>
          </p:cNvPr>
          <p:cNvSpPr txBox="1"/>
          <p:nvPr/>
        </p:nvSpPr>
        <p:spPr>
          <a:xfrm>
            <a:off x="2958200" y="-552841"/>
            <a:ext cx="18118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1/4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F79B6FC-246B-452A-B1E0-51F12110C936}"/>
              </a:ext>
            </a:extLst>
          </p:cNvPr>
          <p:cNvSpPr txBox="1"/>
          <p:nvPr/>
        </p:nvSpPr>
        <p:spPr>
          <a:xfrm>
            <a:off x="6009137" y="-552841"/>
            <a:ext cx="18279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2/4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3360E26-7522-4BFD-BC60-2D055A888CA5}"/>
              </a:ext>
            </a:extLst>
          </p:cNvPr>
          <p:cNvSpPr txBox="1"/>
          <p:nvPr/>
        </p:nvSpPr>
        <p:spPr>
          <a:xfrm>
            <a:off x="9047639" y="-552841"/>
            <a:ext cx="18439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3/4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B2B674F-BED9-47C2-A3B4-2B770DCABFF2}"/>
              </a:ext>
            </a:extLst>
          </p:cNvPr>
          <p:cNvSpPr txBox="1"/>
          <p:nvPr/>
        </p:nvSpPr>
        <p:spPr>
          <a:xfrm>
            <a:off x="-509556" y="3737819"/>
            <a:ext cx="18118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1/2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EBAA9C1-8D93-4BFD-BAA1-A41029DEBD60}"/>
              </a:ext>
            </a:extLst>
          </p:cNvPr>
          <p:cNvCxnSpPr>
            <a:cxnSpLocks/>
          </p:cNvCxnSpPr>
          <p:nvPr/>
        </p:nvCxnSpPr>
        <p:spPr>
          <a:xfrm>
            <a:off x="8128001" y="-336411"/>
            <a:ext cx="0" cy="236135"/>
          </a:xfrm>
          <a:prstGeom prst="line">
            <a:avLst/>
          </a:prstGeom>
          <a:ln w="12700">
            <a:solidFill>
              <a:srgbClr val="C8C1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0184435-8E60-45C1-AE29-17BBEFEA5932}"/>
              </a:ext>
            </a:extLst>
          </p:cNvPr>
          <p:cNvCxnSpPr>
            <a:cxnSpLocks/>
          </p:cNvCxnSpPr>
          <p:nvPr/>
        </p:nvCxnSpPr>
        <p:spPr>
          <a:xfrm>
            <a:off x="4067338" y="-336411"/>
            <a:ext cx="0" cy="236135"/>
          </a:xfrm>
          <a:prstGeom prst="line">
            <a:avLst/>
          </a:prstGeom>
          <a:ln w="12700">
            <a:solidFill>
              <a:srgbClr val="C8C1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14B0A09D-3CAA-4F1B-82CE-AF3F795BA52C}"/>
              </a:ext>
            </a:extLst>
          </p:cNvPr>
          <p:cNvSpPr txBox="1"/>
          <p:nvPr/>
        </p:nvSpPr>
        <p:spPr>
          <a:xfrm>
            <a:off x="8039352" y="-552841"/>
            <a:ext cx="18118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rgbClr val="A185B6"/>
                </a:solidFill>
                <a:latin typeface="+mj-lt"/>
              </a:rPr>
              <a:t>2/3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71B097D-1675-4E32-8EFB-5A531BBB9EDC}"/>
              </a:ext>
            </a:extLst>
          </p:cNvPr>
          <p:cNvSpPr txBox="1"/>
          <p:nvPr/>
        </p:nvSpPr>
        <p:spPr>
          <a:xfrm>
            <a:off x="3984947" y="-552841"/>
            <a:ext cx="18118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rgbClr val="A185B6"/>
                </a:solidFill>
                <a:latin typeface="+mj-lt"/>
              </a:rPr>
              <a:t>1/3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E27F856-DAE5-494B-98BB-220F649A3807}"/>
              </a:ext>
            </a:extLst>
          </p:cNvPr>
          <p:cNvCxnSpPr>
            <a:cxnSpLocks/>
          </p:cNvCxnSpPr>
          <p:nvPr/>
        </p:nvCxnSpPr>
        <p:spPr>
          <a:xfrm>
            <a:off x="3048000" y="-336411"/>
            <a:ext cx="0" cy="236135"/>
          </a:xfrm>
          <a:prstGeom prst="line">
            <a:avLst/>
          </a:prstGeom>
          <a:ln w="12700">
            <a:solidFill>
              <a:srgbClr val="C1D4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F5478E3-B63F-47B4-AF8A-14C4CACBCD3F}"/>
              </a:ext>
            </a:extLst>
          </p:cNvPr>
          <p:cNvCxnSpPr>
            <a:cxnSpLocks/>
          </p:cNvCxnSpPr>
          <p:nvPr/>
        </p:nvCxnSpPr>
        <p:spPr>
          <a:xfrm>
            <a:off x="6095999" y="-336411"/>
            <a:ext cx="0" cy="236135"/>
          </a:xfrm>
          <a:prstGeom prst="line">
            <a:avLst/>
          </a:prstGeom>
          <a:ln w="12700">
            <a:solidFill>
              <a:srgbClr val="C1D4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1A175582-2488-4D5A-8D03-8CD73C93E6D1}"/>
              </a:ext>
            </a:extLst>
          </p:cNvPr>
          <p:cNvCxnSpPr>
            <a:cxnSpLocks/>
          </p:cNvCxnSpPr>
          <p:nvPr/>
        </p:nvCxnSpPr>
        <p:spPr>
          <a:xfrm>
            <a:off x="9143999" y="-336411"/>
            <a:ext cx="0" cy="236135"/>
          </a:xfrm>
          <a:prstGeom prst="line">
            <a:avLst/>
          </a:prstGeom>
          <a:ln w="12700">
            <a:solidFill>
              <a:srgbClr val="C1D4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1188983-BAB0-4F17-96EA-41E6B55B3D1E}"/>
              </a:ext>
            </a:extLst>
          </p:cNvPr>
          <p:cNvCxnSpPr>
            <a:cxnSpLocks/>
          </p:cNvCxnSpPr>
          <p:nvPr/>
        </p:nvCxnSpPr>
        <p:spPr>
          <a:xfrm>
            <a:off x="-316810" y="3814763"/>
            <a:ext cx="229447" cy="0"/>
          </a:xfrm>
          <a:prstGeom prst="line">
            <a:avLst/>
          </a:prstGeom>
          <a:ln w="12700">
            <a:solidFill>
              <a:srgbClr val="C1D4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ABAE5D75-3212-432F-AAC6-B51030C68AFD}"/>
              </a:ext>
            </a:extLst>
          </p:cNvPr>
          <p:cNvSpPr txBox="1"/>
          <p:nvPr/>
        </p:nvSpPr>
        <p:spPr>
          <a:xfrm>
            <a:off x="135925" y="-549443"/>
            <a:ext cx="2321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>
                <a:solidFill>
                  <a:schemeClr val="bg1">
                    <a:lumMod val="65000"/>
                  </a:schemeClr>
                </a:solidFill>
                <a:latin typeface="+mj-lt"/>
              </a:rPr>
              <a:t>Turn on Guides to see the custom grid.</a:t>
            </a:r>
            <a:br>
              <a:rPr lang="en-US" sz="80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800">
                <a:solidFill>
                  <a:schemeClr val="bg1">
                    <a:lumMod val="65000"/>
                  </a:schemeClr>
                </a:solidFill>
                <a:latin typeface="+mn-lt"/>
              </a:rPr>
              <a:t>Mac: Control-option-command-G</a:t>
            </a:r>
            <a:br>
              <a:rPr lang="en-US" sz="800">
                <a:solidFill>
                  <a:schemeClr val="bg1">
                    <a:lumMod val="65000"/>
                  </a:schemeClr>
                </a:solidFill>
                <a:latin typeface="+mn-lt"/>
              </a:rPr>
            </a:br>
            <a:r>
              <a:rPr lang="en-US" sz="800">
                <a:solidFill>
                  <a:schemeClr val="bg1">
                    <a:lumMod val="65000"/>
                  </a:schemeClr>
                </a:solidFill>
                <a:latin typeface="+mn-lt"/>
              </a:rPr>
              <a:t>Win: Alt-F9 (or Alt-Fn-F9 on some laptops)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50C956DE-1845-43C5-9CFF-1FA78D6952A7}"/>
              </a:ext>
            </a:extLst>
          </p:cNvPr>
          <p:cNvSpPr/>
          <p:nvPr/>
        </p:nvSpPr>
        <p:spPr>
          <a:xfrm>
            <a:off x="12338675" y="1589"/>
            <a:ext cx="68559" cy="1192212"/>
          </a:xfrm>
          <a:prstGeom prst="rect">
            <a:avLst/>
          </a:prstGeom>
          <a:solidFill>
            <a:srgbClr val="E0E0E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l">
              <a:spcBef>
                <a:spcPts val="1200"/>
              </a:spcBef>
            </a:pPr>
            <a:endParaRPr lang="en-US" sz="1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DBF8FF7-0774-4571-8763-A0D624934807}"/>
              </a:ext>
            </a:extLst>
          </p:cNvPr>
          <p:cNvSpPr/>
          <p:nvPr/>
        </p:nvSpPr>
        <p:spPr>
          <a:xfrm>
            <a:off x="12338675" y="6440488"/>
            <a:ext cx="68559" cy="417512"/>
          </a:xfrm>
          <a:prstGeom prst="rect">
            <a:avLst/>
          </a:prstGeom>
          <a:solidFill>
            <a:srgbClr val="E0E0E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l">
              <a:spcBef>
                <a:spcPts val="1200"/>
              </a:spcBef>
            </a:pPr>
            <a:endParaRPr lang="en-US" sz="1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EE9D02B-518C-42CD-956B-2AEF6B675D51}"/>
              </a:ext>
            </a:extLst>
          </p:cNvPr>
          <p:cNvSpPr/>
          <p:nvPr/>
        </p:nvSpPr>
        <p:spPr>
          <a:xfrm>
            <a:off x="12338675" y="1193800"/>
            <a:ext cx="68559" cy="52482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l">
              <a:spcBef>
                <a:spcPts val="1200"/>
              </a:spcBef>
            </a:pPr>
            <a:endParaRPr lang="en-US" sz="1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839C14C-9C01-41FD-BDDF-AF38E4DC7A10}"/>
              </a:ext>
            </a:extLst>
          </p:cNvPr>
          <p:cNvSpPr txBox="1"/>
          <p:nvPr/>
        </p:nvSpPr>
        <p:spPr>
          <a:xfrm>
            <a:off x="12492605" y="443808"/>
            <a:ext cx="23089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algn="l" defTabSz="914400" rtl="0" eaLnBrk="1" latinLnBrk="0" hangingPunct="1"/>
            <a: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Title</a:t>
            </a:r>
            <a:b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</a:br>
            <a: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area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CED726A-1B6E-44CD-BC0B-C4CA9B7A05E6}"/>
              </a:ext>
            </a:extLst>
          </p:cNvPr>
          <p:cNvSpPr txBox="1"/>
          <p:nvPr/>
        </p:nvSpPr>
        <p:spPr>
          <a:xfrm>
            <a:off x="12492606" y="6495357"/>
            <a:ext cx="34633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algn="l" defTabSz="914400" rtl="0" eaLnBrk="1" latinLnBrk="0" hangingPunct="1"/>
            <a: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Footer</a:t>
            </a:r>
            <a:b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</a:br>
            <a: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area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CB4FB7FD-CED9-4283-BE20-5FFDBC6FB769}"/>
              </a:ext>
            </a:extLst>
          </p:cNvPr>
          <p:cNvSpPr txBox="1"/>
          <p:nvPr/>
        </p:nvSpPr>
        <p:spPr>
          <a:xfrm>
            <a:off x="12492606" y="3629868"/>
            <a:ext cx="43613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algn="l" defTabSz="914400" rtl="0" eaLnBrk="1" latinLnBrk="0" hangingPunct="1"/>
            <a: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Content</a:t>
            </a:r>
            <a:b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</a:br>
            <a: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area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B1C10B-69AA-477E-94FC-A37243E08CFD}"/>
              </a:ext>
            </a:extLst>
          </p:cNvPr>
          <p:cNvCxnSpPr>
            <a:cxnSpLocks/>
          </p:cNvCxnSpPr>
          <p:nvPr/>
        </p:nvCxnSpPr>
        <p:spPr>
          <a:xfrm>
            <a:off x="12338675" y="6440488"/>
            <a:ext cx="6855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DE5B1274-C41D-4AF0-9BA6-C18714F9F8B1}"/>
              </a:ext>
            </a:extLst>
          </p:cNvPr>
          <p:cNvCxnSpPr>
            <a:cxnSpLocks/>
          </p:cNvCxnSpPr>
          <p:nvPr/>
        </p:nvCxnSpPr>
        <p:spPr>
          <a:xfrm>
            <a:off x="12338675" y="1193799"/>
            <a:ext cx="6855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66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1088291" rtl="0" eaLnBrk="1" latinLnBrk="0" hangingPunct="1">
        <a:spcBef>
          <a:spcPct val="0"/>
        </a:spcBef>
        <a:buNone/>
        <a:defRPr sz="2800" b="0" i="0" u="none" kern="1200">
          <a:solidFill>
            <a:srgbClr val="FA0F00"/>
          </a:solidFill>
          <a:latin typeface="+mj-lt"/>
          <a:ea typeface="+mj-ea"/>
          <a:cs typeface="+mj-cs"/>
        </a:defRPr>
      </a:lvl1pPr>
    </p:titleStyle>
    <p:bodyStyle>
      <a:lvl1pPr marL="274638" indent="-265113" algn="l" defTabSz="1088291" rtl="0" eaLnBrk="1" latinLnBrk="0" hangingPunct="1">
        <a:spcBef>
          <a:spcPts val="714"/>
        </a:spcBef>
        <a:buClr>
          <a:schemeClr val="tx1"/>
        </a:buClr>
        <a:buSzPct val="70000"/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1703" indent="-275852" algn="l" defTabSz="1088291" rtl="0" eaLnBrk="1" latinLnBrk="0" hangingPunct="1">
        <a:spcBef>
          <a:spcPts val="714"/>
        </a:spcBef>
        <a:buClr>
          <a:schemeClr val="tx1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1979" indent="-200276" algn="l" defTabSz="1088291" rtl="0" eaLnBrk="1" latinLnBrk="0" hangingPunct="1">
        <a:spcBef>
          <a:spcPts val="714"/>
        </a:spcBef>
        <a:buClr>
          <a:schemeClr val="tx1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0366" indent="-198387" algn="l" defTabSz="1088291" rtl="0" eaLnBrk="1" latinLnBrk="0" hangingPunct="1">
        <a:spcBef>
          <a:spcPts val="714"/>
        </a:spcBef>
        <a:buClr>
          <a:schemeClr val="tx1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8291" indent="-137926" algn="l" defTabSz="1088291" rtl="0" eaLnBrk="1" latinLnBrk="0" hangingPunct="1">
        <a:spcBef>
          <a:spcPts val="714"/>
        </a:spcBef>
        <a:buClr>
          <a:schemeClr val="tx1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79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44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08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235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45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9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3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58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2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87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17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16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>
          <p15:clr>
            <a:srgbClr val="5ACBF0"/>
          </p15:clr>
        </p15:guide>
        <p15:guide id="2" pos="4032">
          <p15:clr>
            <a:srgbClr val="FDE53C"/>
          </p15:clr>
        </p15:guide>
        <p15:guide id="3" pos="3651">
          <p15:clr>
            <a:srgbClr val="FDE53C"/>
          </p15:clr>
        </p15:guide>
        <p15:guide id="4" pos="5758">
          <p15:clr>
            <a:srgbClr val="5ACBF0"/>
          </p15:clr>
        </p15:guide>
        <p15:guide id="5" pos="7488">
          <p15:clr>
            <a:srgbClr val="A4A3A4"/>
          </p15:clr>
        </p15:guide>
        <p15:guide id="6" pos="1919">
          <p15:clr>
            <a:srgbClr val="5ACBF0"/>
          </p15:clr>
        </p15:guide>
        <p15:guide id="7" pos="191">
          <p15:clr>
            <a:srgbClr val="A4A3A4"/>
          </p15:clr>
        </p15:guide>
        <p15:guide id="8" orient="horz" pos="2405">
          <p15:clr>
            <a:srgbClr val="5ACBF0"/>
          </p15:clr>
        </p15:guide>
        <p15:guide id="11" orient="horz" pos="751">
          <p15:clr>
            <a:srgbClr val="F26B43"/>
          </p15:clr>
        </p15:guide>
        <p15:guide id="14" orient="horz" pos="4057">
          <p15:clr>
            <a:srgbClr val="F26B43"/>
          </p15:clr>
        </p15:guide>
        <p15:guide id="15" orient="horz" pos="3924">
          <p15:clr>
            <a:srgbClr val="A4A3A4"/>
          </p15:clr>
        </p15:guide>
        <p15:guide id="17" pos="2560">
          <p15:clr>
            <a:srgbClr val="C35EA4"/>
          </p15:clr>
        </p15:guide>
        <p15:guide id="18" pos="5120">
          <p15:clr>
            <a:srgbClr val="C35EA4"/>
          </p15:clr>
        </p15:guide>
        <p15:guide id="19" pos="1728">
          <p15:clr>
            <a:srgbClr val="FDE53C"/>
          </p15:clr>
        </p15:guide>
        <p15:guide id="20" pos="2106">
          <p15:clr>
            <a:srgbClr val="FDE53C"/>
          </p15:clr>
        </p15:guide>
        <p15:guide id="21" pos="2369">
          <p15:clr>
            <a:srgbClr val="9FCC3B"/>
          </p15:clr>
        </p15:guide>
        <p15:guide id="22" pos="2749">
          <p15:clr>
            <a:srgbClr val="9FCC3B"/>
          </p15:clr>
        </p15:guide>
        <p15:guide id="23" pos="4925">
          <p15:clr>
            <a:srgbClr val="9FCC3B"/>
          </p15:clr>
        </p15:guide>
        <p15:guide id="24" pos="5309">
          <p15:clr>
            <a:srgbClr val="9FCC3B"/>
          </p15:clr>
        </p15:guide>
        <p15:guide id="25" pos="5565">
          <p15:clr>
            <a:srgbClr val="FDE53C"/>
          </p15:clr>
        </p15:guide>
        <p15:guide id="26" pos="5947">
          <p15:clr>
            <a:srgbClr val="FDE53C"/>
          </p15:clr>
        </p15:guide>
        <p15:guide id="27" orient="horz" pos="2594">
          <p15:clr>
            <a:srgbClr val="FDE53C"/>
          </p15:clr>
        </p15:guide>
        <p15:guide id="28" orient="horz" pos="2208">
          <p15:clr>
            <a:srgbClr val="FDE53C"/>
          </p15:clr>
        </p15:guide>
        <p15:guide id="35" orient="horz" pos="1053">
          <p15:clr>
            <a:srgbClr val="FDE53C"/>
          </p15:clr>
        </p15:guide>
        <p15:guide id="36" orient="horz" pos="894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RTakata/" TargetMode="External"/><Relationship Id="rId2" Type="http://schemas.openxmlformats.org/officeDocument/2006/relationships/hyperlink" Target="mailto:Takata@adobe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linkedin.com/in/marktakat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44F19-245A-4C9C-B376-0DD0C4189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4278" y="2798064"/>
            <a:ext cx="8142880" cy="1216152"/>
          </a:xfrm>
        </p:spPr>
        <p:txBody>
          <a:bodyPr/>
          <a:lstStyle/>
          <a:p>
            <a:r>
              <a:rPr lang="en-US" sz="3200" dirty="0"/>
              <a:t>Building Native Mobile Apps w/ Monaca</a:t>
            </a:r>
            <a:br>
              <a:rPr lang="en-US" sz="3200" dirty="0"/>
            </a:br>
            <a:endParaRPr lang="en-US" sz="3200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1B7EB-E4A0-4B57-A583-4B58BC4CE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Takata</a:t>
            </a:r>
            <a:br>
              <a:rPr lang="en-US" dirty="0"/>
            </a:br>
            <a:r>
              <a:rPr lang="en-US" sz="1600" i="1" dirty="0"/>
              <a:t>Adobe ColdFusion Technical Evangelist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8417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61D119-D76A-4013-BC81-4774E6549F06}"/>
              </a:ext>
            </a:extLst>
          </p:cNvPr>
          <p:cNvSpPr/>
          <p:nvPr/>
        </p:nvSpPr>
        <p:spPr>
          <a:xfrm>
            <a:off x="641349" y="2574250"/>
            <a:ext cx="3773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6"/>
                </a:solidFill>
                <a:effectLst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9842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ADD951-D6E7-4EAB-8DA3-C6652799D104}"/>
              </a:ext>
            </a:extLst>
          </p:cNvPr>
          <p:cNvSpPr/>
          <p:nvPr/>
        </p:nvSpPr>
        <p:spPr>
          <a:xfrm>
            <a:off x="833854" y="-48634"/>
            <a:ext cx="42611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cap="none" spc="0" dirty="0">
                <a:ln/>
                <a:solidFill>
                  <a:schemeClr val="accent6"/>
                </a:solidFill>
                <a:effectLst/>
              </a:rPr>
              <a:t>This </a:t>
            </a:r>
            <a:r>
              <a:rPr lang="en-US" sz="4000" b="1" cap="none" spc="0" dirty="0" err="1">
                <a:ln/>
                <a:solidFill>
                  <a:schemeClr val="accent6"/>
                </a:solidFill>
                <a:effectLst/>
              </a:rPr>
              <a:t>ain’t</a:t>
            </a:r>
            <a:r>
              <a:rPr lang="en-US" sz="4000" b="1" cap="none" spc="0" dirty="0">
                <a:ln/>
                <a:solidFill>
                  <a:schemeClr val="accent6"/>
                </a:solidFill>
                <a:effectLst/>
              </a:rPr>
              <a:t> </a:t>
            </a:r>
            <a:r>
              <a:rPr lang="en-US" sz="4000" b="1" cap="none" spc="0" dirty="0" err="1">
                <a:ln/>
                <a:solidFill>
                  <a:schemeClr val="accent6"/>
                </a:solidFill>
                <a:effectLst/>
              </a:rPr>
              <a:t>CFMobile</a:t>
            </a:r>
            <a:endParaRPr lang="en-US" sz="4000" b="1" cap="none" spc="0" dirty="0">
              <a:ln/>
              <a:solidFill>
                <a:schemeClr val="accent6"/>
              </a:solidFill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0CF8F-CD49-415D-9B65-7FABA1A3CA13}"/>
              </a:ext>
            </a:extLst>
          </p:cNvPr>
          <p:cNvSpPr txBox="1"/>
          <p:nvPr/>
        </p:nvSpPr>
        <p:spPr>
          <a:xfrm>
            <a:off x="938463" y="878305"/>
            <a:ext cx="79769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Who here misses PhoneGap?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Apache Cordova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Other frameworks (React Native, Ionic)</a:t>
            </a:r>
          </a:p>
        </p:txBody>
      </p:sp>
    </p:spTree>
    <p:extLst>
      <p:ext uri="{BB962C8B-B14F-4D97-AF65-F5344CB8AC3E}">
        <p14:creationId xmlns:p14="http://schemas.microsoft.com/office/powerpoint/2010/main" val="148468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ADD951-D6E7-4EAB-8DA3-C6652799D104}"/>
              </a:ext>
            </a:extLst>
          </p:cNvPr>
          <p:cNvSpPr/>
          <p:nvPr/>
        </p:nvSpPr>
        <p:spPr>
          <a:xfrm>
            <a:off x="833854" y="-48634"/>
            <a:ext cx="244188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cap="none" spc="0" dirty="0">
                <a:ln/>
                <a:solidFill>
                  <a:schemeClr val="accent6"/>
                </a:solidFill>
                <a:effectLst/>
              </a:rPr>
              <a:t>Monaca.io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0CF8F-CD49-415D-9B65-7FABA1A3CA13}"/>
              </a:ext>
            </a:extLst>
          </p:cNvPr>
          <p:cNvSpPr txBox="1"/>
          <p:nvPr/>
        </p:nvSpPr>
        <p:spPr>
          <a:xfrm>
            <a:off x="938463" y="878305"/>
            <a:ext cx="79769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Online development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Cloud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Cloud based debugging &amp;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Cloud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Monthly cost with a limited free tier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$22/ month = 10 projects, unlimited builds, cloud IDE, custom plugins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Free tier limited  to 3 projects, 3 builds in 24 hours, limited IDE</a:t>
            </a:r>
          </a:p>
        </p:txBody>
      </p:sp>
    </p:spTree>
    <p:extLst>
      <p:ext uri="{BB962C8B-B14F-4D97-AF65-F5344CB8AC3E}">
        <p14:creationId xmlns:p14="http://schemas.microsoft.com/office/powerpoint/2010/main" val="63982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ADD951-D6E7-4EAB-8DA3-C6652799D104}"/>
              </a:ext>
            </a:extLst>
          </p:cNvPr>
          <p:cNvSpPr/>
          <p:nvPr/>
        </p:nvSpPr>
        <p:spPr>
          <a:xfrm>
            <a:off x="833854" y="-48634"/>
            <a:ext cx="669394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cap="none" spc="0" dirty="0">
                <a:ln/>
                <a:solidFill>
                  <a:schemeClr val="accent6"/>
                </a:solidFill>
                <a:effectLst/>
              </a:rPr>
              <a:t>Native vs HTML5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0CF8F-CD49-415D-9B65-7FABA1A3CA13}"/>
              </a:ext>
            </a:extLst>
          </p:cNvPr>
          <p:cNvSpPr txBox="1"/>
          <p:nvPr/>
        </p:nvSpPr>
        <p:spPr>
          <a:xfrm>
            <a:off x="938463" y="878305"/>
            <a:ext cx="79769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Native is write once, run once (Objective C, Swift, Java)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HTML will </a:t>
            </a:r>
            <a:r>
              <a:rPr lang="en-US" sz="2800" dirty="0" err="1"/>
              <a:t>transpile</a:t>
            </a:r>
            <a:r>
              <a:rPr lang="en-US" sz="2800" dirty="0"/>
              <a:t> into native code on multiple platforms (hey Windows Phone what’s 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Basically, equivalent in terms of capability (Cordova has hooks for all phone functions)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Possibly some performance differences, but for the vast majority of apps, irrelevant. </a:t>
            </a:r>
          </a:p>
        </p:txBody>
      </p:sp>
    </p:spTree>
    <p:extLst>
      <p:ext uri="{BB962C8B-B14F-4D97-AF65-F5344CB8AC3E}">
        <p14:creationId xmlns:p14="http://schemas.microsoft.com/office/powerpoint/2010/main" val="341716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ADD951-D6E7-4EAB-8DA3-C6652799D104}"/>
              </a:ext>
            </a:extLst>
          </p:cNvPr>
          <p:cNvSpPr/>
          <p:nvPr/>
        </p:nvSpPr>
        <p:spPr>
          <a:xfrm>
            <a:off x="833854" y="-48634"/>
            <a:ext cx="669394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cap="none" spc="0" dirty="0">
                <a:ln/>
                <a:solidFill>
                  <a:schemeClr val="accent6"/>
                </a:solidFill>
                <a:effectLst/>
              </a:rPr>
              <a:t>Native vs HTML5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0CF8F-CD49-415D-9B65-7FABA1A3CA13}"/>
              </a:ext>
            </a:extLst>
          </p:cNvPr>
          <p:cNvSpPr txBox="1"/>
          <p:nvPr/>
        </p:nvSpPr>
        <p:spPr>
          <a:xfrm>
            <a:off x="589085" y="878305"/>
            <a:ext cx="892419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</a:t>
            </a:r>
          </a:p>
          <a:p>
            <a:r>
              <a:rPr lang="en-US" sz="1600" dirty="0"/>
              <a:t>//  </a:t>
            </a:r>
            <a:r>
              <a:rPr lang="en-US" sz="1600" dirty="0" err="1"/>
              <a:t>ViewController.swift</a:t>
            </a:r>
            <a:endParaRPr lang="en-US" sz="1600" dirty="0"/>
          </a:p>
          <a:p>
            <a:r>
              <a:rPr lang="en-US" sz="1600" dirty="0"/>
              <a:t>//  </a:t>
            </a:r>
            <a:r>
              <a:rPr lang="en-US" sz="1600" dirty="0" err="1"/>
              <a:t>HelloWorldSwift</a:t>
            </a:r>
            <a:endParaRPr lang="en-US" sz="1600" dirty="0"/>
          </a:p>
          <a:p>
            <a:r>
              <a:rPr lang="en-US" sz="1600" dirty="0"/>
              <a:t>//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UIKit</a:t>
            </a:r>
            <a:endParaRPr lang="en-US" sz="1600" dirty="0"/>
          </a:p>
          <a:p>
            <a:r>
              <a:rPr lang="en-US" sz="1600" dirty="0"/>
              <a:t>class </a:t>
            </a:r>
            <a:r>
              <a:rPr lang="en-US" sz="1600" dirty="0" err="1"/>
              <a:t>ViewController</a:t>
            </a:r>
            <a:r>
              <a:rPr lang="en-US" sz="1600" dirty="0"/>
              <a:t>: </a:t>
            </a:r>
            <a:r>
              <a:rPr lang="en-US" sz="1600" dirty="0" err="1"/>
              <a:t>UIViewController</a:t>
            </a:r>
            <a:r>
              <a:rPr lang="en-US" sz="1600" dirty="0"/>
              <a:t> {</a:t>
            </a:r>
          </a:p>
          <a:p>
            <a:r>
              <a:rPr lang="en-US" sz="1600" dirty="0"/>
              <a:t>    override </a:t>
            </a:r>
            <a:r>
              <a:rPr lang="en-US" sz="1600" dirty="0" err="1"/>
              <a:t>func</a:t>
            </a:r>
            <a:r>
              <a:rPr lang="en-US" sz="1600" dirty="0"/>
              <a:t> </a:t>
            </a:r>
            <a:r>
              <a:rPr lang="en-US" sz="1600" dirty="0" err="1"/>
              <a:t>viewDidLoad</a:t>
            </a:r>
            <a:r>
              <a:rPr lang="en-US" sz="1600" dirty="0"/>
              <a:t>() 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super.viewDidLoad</a:t>
            </a:r>
            <a:r>
              <a:rPr lang="en-US" sz="1600" dirty="0"/>
              <a:t>()</a:t>
            </a:r>
          </a:p>
          <a:p>
            <a:r>
              <a:rPr lang="en-US" sz="1600" dirty="0"/>
              <a:t>    }</a:t>
            </a:r>
          </a:p>
          <a:p>
            <a:pPr lvl="1"/>
            <a:r>
              <a:rPr lang="en-US" sz="1600" dirty="0"/>
              <a:t>@IBAction </a:t>
            </a:r>
            <a:r>
              <a:rPr lang="en-US" sz="1600" dirty="0" err="1"/>
              <a:t>func</a:t>
            </a:r>
            <a:r>
              <a:rPr lang="en-US" sz="1600" dirty="0"/>
              <a:t> </a:t>
            </a:r>
            <a:r>
              <a:rPr lang="en-US" sz="1600" dirty="0" err="1"/>
              <a:t>displayMessage</a:t>
            </a:r>
            <a:r>
              <a:rPr lang="en-US" sz="1600" dirty="0"/>
              <a:t>(sender: </a:t>
            </a:r>
            <a:r>
              <a:rPr lang="en-US" sz="1600" dirty="0" err="1"/>
              <a:t>UIButton</a:t>
            </a:r>
            <a:r>
              <a:rPr lang="en-US" sz="1600" dirty="0"/>
              <a:t>){</a:t>
            </a:r>
          </a:p>
          <a:p>
            <a:pPr lvl="1"/>
            <a:r>
              <a:rPr lang="en-US" sz="1600" dirty="0"/>
              <a:t>	let </a:t>
            </a:r>
            <a:r>
              <a:rPr lang="en-US" sz="1600" dirty="0" err="1"/>
              <a:t>buttonLabel</a:t>
            </a:r>
            <a:r>
              <a:rPr lang="en-US" sz="1600" dirty="0"/>
              <a:t> : String = (sender.</a:t>
            </a:r>
            <a:r>
              <a:rPr lang="en-US" sz="1600" dirty="0" err="1"/>
              <a:t>titleLabel</a:t>
            </a:r>
            <a:r>
              <a:rPr lang="en-US" sz="1600" dirty="0"/>
              <a:t>?.text)!</a:t>
            </a:r>
          </a:p>
          <a:p>
            <a:pPr lvl="1"/>
            <a:r>
              <a:rPr lang="en-US" sz="1600" dirty="0"/>
              <a:t>	let </a:t>
            </a:r>
            <a:r>
              <a:rPr lang="en-US" sz="1600" dirty="0" err="1"/>
              <a:t>alertTitle</a:t>
            </a:r>
            <a:r>
              <a:rPr lang="en-US" sz="1600" dirty="0"/>
              <a:t> : String = "Hello " + </a:t>
            </a:r>
            <a:r>
              <a:rPr lang="en-US" sz="1600" dirty="0" err="1"/>
              <a:t>buttonLabel</a:t>
            </a:r>
            <a:endParaRPr lang="en-US" sz="1600" dirty="0"/>
          </a:p>
          <a:p>
            <a:pPr lvl="1"/>
            <a:r>
              <a:rPr lang="en-US" sz="1600" dirty="0"/>
              <a:t>	let </a:t>
            </a:r>
            <a:r>
              <a:rPr lang="en-US" sz="1600" dirty="0" err="1"/>
              <a:t>alertMessage</a:t>
            </a:r>
            <a:r>
              <a:rPr lang="en-US" sz="1600" dirty="0"/>
              <a:t> : String = "Welcome to swift world."</a:t>
            </a:r>
          </a:p>
          <a:p>
            <a:pPr lvl="1"/>
            <a:r>
              <a:rPr lang="en-US" sz="1600" dirty="0"/>
              <a:t>	let </a:t>
            </a:r>
            <a:r>
              <a:rPr lang="en-US" sz="1600" dirty="0" err="1"/>
              <a:t>alertController</a:t>
            </a:r>
            <a:r>
              <a:rPr lang="en-US" sz="1600" dirty="0"/>
              <a:t> : </a:t>
            </a:r>
            <a:r>
              <a:rPr lang="en-US" sz="1600" dirty="0" err="1"/>
              <a:t>UIAlertController</a:t>
            </a:r>
            <a:r>
              <a:rPr lang="en-US" sz="1600" dirty="0"/>
              <a:t> = </a:t>
            </a:r>
            <a:r>
              <a:rPr lang="en-US" sz="1600" dirty="0" err="1"/>
              <a:t>UIAlertController</a:t>
            </a:r>
            <a:r>
              <a:rPr lang="en-US" sz="1600" dirty="0"/>
              <a:t>(title: </a:t>
            </a:r>
            <a:r>
              <a:rPr lang="en-US" sz="1600" dirty="0" err="1"/>
              <a:t>alertTitle</a:t>
            </a:r>
            <a:r>
              <a:rPr lang="en-US" sz="1600" dirty="0"/>
              <a:t>, message : 	</a:t>
            </a:r>
            <a:r>
              <a:rPr lang="en-US" sz="1600" dirty="0" err="1"/>
              <a:t>alertMessage</a:t>
            </a:r>
            <a:r>
              <a:rPr lang="en-US" sz="1600" dirty="0"/>
              <a:t>, </a:t>
            </a:r>
            <a:r>
              <a:rPr lang="en-US" sz="1600" dirty="0" err="1"/>
              <a:t>preferredStyle</a:t>
            </a:r>
            <a:r>
              <a:rPr lang="en-US" sz="1600" dirty="0"/>
              <a:t> : </a:t>
            </a:r>
            <a:r>
              <a:rPr lang="en-US" sz="1600" dirty="0" err="1"/>
              <a:t>UIAlertController.Style.alert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	let </a:t>
            </a:r>
            <a:r>
              <a:rPr lang="en-US" sz="1600" dirty="0" err="1"/>
              <a:t>alertAction</a:t>
            </a:r>
            <a:r>
              <a:rPr lang="en-US" sz="1600" dirty="0"/>
              <a:t> : </a:t>
            </a:r>
            <a:r>
              <a:rPr lang="en-US" sz="1600" dirty="0" err="1"/>
              <a:t>UIAlertAction</a:t>
            </a:r>
            <a:r>
              <a:rPr lang="en-US" sz="1600" dirty="0"/>
              <a:t> = </a:t>
            </a:r>
            <a:r>
              <a:rPr lang="en-US" sz="1600" dirty="0" err="1"/>
              <a:t>UIAlertAction</a:t>
            </a:r>
            <a:r>
              <a:rPr lang="en-US" sz="1600" dirty="0"/>
              <a:t>(title: "OK", style: </a:t>
            </a:r>
            <a:r>
              <a:rPr lang="en-US" sz="1600" dirty="0" err="1"/>
              <a:t>UIAlertAction.Style.default</a:t>
            </a:r>
            <a:r>
              <a:rPr lang="en-US" sz="1600" dirty="0"/>
              <a:t>, handler: nil)</a:t>
            </a:r>
          </a:p>
          <a:p>
            <a:pPr lvl="1"/>
            <a:r>
              <a:rPr lang="en-US" sz="1600" dirty="0"/>
              <a:t>	</a:t>
            </a:r>
            <a:r>
              <a:rPr lang="en-US" sz="1600" dirty="0" err="1"/>
              <a:t>alertController.addAction</a:t>
            </a:r>
            <a:r>
              <a:rPr lang="en-US" sz="1600" dirty="0"/>
              <a:t>(</a:t>
            </a:r>
            <a:r>
              <a:rPr lang="en-US" sz="1600" dirty="0" err="1"/>
              <a:t>alertAction</a:t>
            </a:r>
            <a:r>
              <a:rPr lang="en-US" sz="1600" dirty="0"/>
              <a:t>);</a:t>
            </a:r>
          </a:p>
          <a:p>
            <a:pPr lvl="1"/>
            <a:r>
              <a:rPr lang="en-US" sz="1600" dirty="0"/>
              <a:t>	present(</a:t>
            </a:r>
            <a:r>
              <a:rPr lang="en-US" sz="1600" dirty="0" err="1"/>
              <a:t>alertController</a:t>
            </a:r>
            <a:r>
              <a:rPr lang="en-US" sz="1600" dirty="0"/>
              <a:t>, animated: true, completion: nil)</a:t>
            </a:r>
          </a:p>
          <a:p>
            <a:pPr lvl="1"/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1857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ADD951-D6E7-4EAB-8DA3-C6652799D104}"/>
              </a:ext>
            </a:extLst>
          </p:cNvPr>
          <p:cNvSpPr/>
          <p:nvPr/>
        </p:nvSpPr>
        <p:spPr>
          <a:xfrm>
            <a:off x="833854" y="-48634"/>
            <a:ext cx="669394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cap="none" spc="0" dirty="0">
                <a:ln/>
                <a:solidFill>
                  <a:schemeClr val="accent6"/>
                </a:solidFill>
                <a:effectLst/>
              </a:rPr>
              <a:t>Native vs HTML5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0CF8F-CD49-415D-9B65-7FABA1A3CA13}"/>
              </a:ext>
            </a:extLst>
          </p:cNvPr>
          <p:cNvSpPr txBox="1"/>
          <p:nvPr/>
        </p:nvSpPr>
        <p:spPr>
          <a:xfrm>
            <a:off x="589085" y="878305"/>
            <a:ext cx="892419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&lt;!DOCTYPE HTML&gt;</a:t>
            </a:r>
          </a:p>
          <a:p>
            <a:r>
              <a:rPr lang="en-US" sz="900" dirty="0"/>
              <a:t>&lt;html&gt;</a:t>
            </a:r>
          </a:p>
          <a:p>
            <a:r>
              <a:rPr lang="en-US" sz="900" dirty="0"/>
              <a:t>&lt;head&gt;</a:t>
            </a:r>
          </a:p>
          <a:p>
            <a:r>
              <a:rPr lang="en-US" sz="900" dirty="0"/>
              <a:t>    &lt;meta charset="utf-8"&gt;</a:t>
            </a:r>
          </a:p>
          <a:p>
            <a:r>
              <a:rPr lang="en-US" sz="900" dirty="0"/>
              <a:t>    &lt;meta name="viewport" content="width=device-width, user-scalable=no"&gt;</a:t>
            </a:r>
          </a:p>
          <a:p>
            <a:r>
              <a:rPr lang="en-US" sz="900" dirty="0"/>
              <a:t>    &lt;meta http-</a:t>
            </a:r>
            <a:r>
              <a:rPr lang="en-US" sz="900" dirty="0" err="1"/>
              <a:t>equiv</a:t>
            </a:r>
            <a:r>
              <a:rPr lang="en-US" sz="900" dirty="0"/>
              <a:t>="Content-Security-Policy" content="default-</a:t>
            </a:r>
            <a:r>
              <a:rPr lang="en-US" sz="900" dirty="0" err="1"/>
              <a:t>src</a:t>
            </a:r>
            <a:r>
              <a:rPr lang="en-US" sz="900" dirty="0"/>
              <a:t> * data: gap: https://ssl.gstatic.com; style-</a:t>
            </a:r>
            <a:r>
              <a:rPr lang="en-US" sz="900" dirty="0" err="1"/>
              <a:t>src</a:t>
            </a:r>
            <a:r>
              <a:rPr lang="en-US" sz="900" dirty="0"/>
              <a:t> * 'unsafe-inline'; script-</a:t>
            </a:r>
            <a:r>
              <a:rPr lang="en-US" sz="900" dirty="0" err="1"/>
              <a:t>src</a:t>
            </a:r>
            <a:r>
              <a:rPr lang="en-US" sz="900" dirty="0"/>
              <a:t> * 'unsafe-inline' 'unsafe-eval'"&gt;</a:t>
            </a:r>
          </a:p>
          <a:p>
            <a:r>
              <a:rPr lang="en-US" sz="900" dirty="0"/>
              <a:t>    &lt;script </a:t>
            </a:r>
            <a:r>
              <a:rPr lang="en-US" sz="900" dirty="0" err="1"/>
              <a:t>src</a:t>
            </a:r>
            <a:r>
              <a:rPr lang="en-US" sz="900" dirty="0"/>
              <a:t>="components/loader.js"&gt;&lt;/script&gt;</a:t>
            </a:r>
          </a:p>
          <a:p>
            <a:r>
              <a:rPr lang="en-US" sz="900" dirty="0"/>
              <a:t>    &lt;link </a:t>
            </a:r>
            <a:r>
              <a:rPr lang="en-US" sz="900" dirty="0" err="1"/>
              <a:t>rel</a:t>
            </a:r>
            <a:r>
              <a:rPr lang="en-US" sz="900" dirty="0"/>
              <a:t>="stylesheet" </a:t>
            </a:r>
            <a:r>
              <a:rPr lang="en-US" sz="900" dirty="0" err="1"/>
              <a:t>href</a:t>
            </a:r>
            <a:r>
              <a:rPr lang="en-US" sz="900" dirty="0"/>
              <a:t>="components/loader.css"&gt;</a:t>
            </a:r>
          </a:p>
          <a:p>
            <a:r>
              <a:rPr lang="en-US" sz="900" dirty="0"/>
              <a:t>    &lt;link </a:t>
            </a:r>
            <a:r>
              <a:rPr lang="en-US" sz="900" dirty="0" err="1"/>
              <a:t>rel</a:t>
            </a:r>
            <a:r>
              <a:rPr lang="en-US" sz="900" dirty="0"/>
              <a:t>="stylesheet" </a:t>
            </a:r>
            <a:r>
              <a:rPr lang="en-US" sz="900" dirty="0" err="1"/>
              <a:t>href</a:t>
            </a:r>
            <a:r>
              <a:rPr lang="en-US" sz="900" dirty="0"/>
              <a:t>="</a:t>
            </a:r>
            <a:r>
              <a:rPr lang="en-US" sz="900" dirty="0" err="1"/>
              <a:t>css</a:t>
            </a:r>
            <a:r>
              <a:rPr lang="en-US" sz="900" dirty="0"/>
              <a:t>/styles.css"&gt;</a:t>
            </a:r>
          </a:p>
          <a:p>
            <a:r>
              <a:rPr lang="en-US" sz="900" dirty="0"/>
              <a:t>    &lt;script </a:t>
            </a:r>
            <a:r>
              <a:rPr lang="en-US" sz="900" dirty="0" err="1"/>
              <a:t>src</a:t>
            </a:r>
            <a:r>
              <a:rPr lang="en-US" sz="900" dirty="0"/>
              <a:t>="</a:t>
            </a:r>
            <a:r>
              <a:rPr lang="en-US" sz="900" dirty="0" err="1"/>
              <a:t>js</a:t>
            </a:r>
            <a:r>
              <a:rPr lang="en-US" sz="900" dirty="0"/>
              <a:t>/cssua.min.js"&gt;&lt;/script&gt;</a:t>
            </a:r>
          </a:p>
          <a:p>
            <a:r>
              <a:rPr lang="en-US" sz="900" dirty="0"/>
              <a:t>    &lt;script </a:t>
            </a:r>
            <a:r>
              <a:rPr lang="en-US" sz="900" dirty="0" err="1"/>
              <a:t>src</a:t>
            </a:r>
            <a:r>
              <a:rPr lang="en-US" sz="900" dirty="0"/>
              <a:t>="</a:t>
            </a:r>
            <a:r>
              <a:rPr lang="en-US" sz="900" dirty="0" err="1"/>
              <a:t>js</a:t>
            </a:r>
            <a:r>
              <a:rPr lang="en-US" sz="900" dirty="0"/>
              <a:t>/app.js"&gt;&lt;/script&gt;</a:t>
            </a:r>
          </a:p>
          <a:p>
            <a:r>
              <a:rPr lang="en-US" sz="900" dirty="0"/>
              <a:t>    </a:t>
            </a:r>
          </a:p>
          <a:p>
            <a:r>
              <a:rPr lang="en-US" sz="900" dirty="0"/>
              <a:t>&lt;/head&gt;</a:t>
            </a:r>
          </a:p>
          <a:p>
            <a:r>
              <a:rPr lang="en-US" sz="900" dirty="0"/>
              <a:t>&lt;body&gt;</a:t>
            </a:r>
          </a:p>
          <a:p>
            <a:r>
              <a:rPr lang="en-US" sz="900" dirty="0"/>
              <a:t>    &lt;div data-role="page" id="list-page"&gt;</a:t>
            </a:r>
          </a:p>
          <a:p>
            <a:r>
              <a:rPr lang="en-US" sz="900" dirty="0"/>
              <a:t>        &lt;div data-role="header" data-position="fixed" data-theme="c"&gt;</a:t>
            </a:r>
          </a:p>
          <a:p>
            <a:r>
              <a:rPr lang="en-US" sz="900" dirty="0"/>
              <a:t>            &lt;h1&gt;TODO App&lt;/h1&gt;</a:t>
            </a:r>
          </a:p>
          <a:p>
            <a:r>
              <a:rPr lang="en-US" sz="900" dirty="0"/>
              <a:t>            &lt;a </a:t>
            </a:r>
            <a:r>
              <a:rPr lang="en-US" sz="900" dirty="0" err="1"/>
              <a:t>href</a:t>
            </a:r>
            <a:r>
              <a:rPr lang="en-US" sz="900" dirty="0"/>
              <a:t>="#add-page" data-icon="add" class="</a:t>
            </a:r>
            <a:r>
              <a:rPr lang="en-US" sz="900" dirty="0" err="1"/>
              <a:t>ui</a:t>
            </a:r>
            <a:r>
              <a:rPr lang="en-US" sz="900" dirty="0"/>
              <a:t>-</a:t>
            </a:r>
            <a:r>
              <a:rPr lang="en-US" sz="900" dirty="0" err="1"/>
              <a:t>btn</a:t>
            </a:r>
            <a:r>
              <a:rPr lang="en-US" sz="900" dirty="0"/>
              <a:t>-right"&gt;Add&lt;/a&gt;</a:t>
            </a:r>
          </a:p>
          <a:p>
            <a:r>
              <a:rPr lang="en-US" sz="900" dirty="0"/>
              <a:t>        &lt;/div&gt;</a:t>
            </a:r>
          </a:p>
          <a:p>
            <a:r>
              <a:rPr lang="en-US" sz="900" dirty="0"/>
              <a:t>        &lt;div data-role="content"&gt;</a:t>
            </a:r>
          </a:p>
          <a:p>
            <a:r>
              <a:rPr lang="en-US" sz="900" dirty="0"/>
              <a:t>            &lt;</a:t>
            </a:r>
            <a:r>
              <a:rPr lang="en-US" sz="900" dirty="0" err="1"/>
              <a:t>ul</a:t>
            </a:r>
            <a:r>
              <a:rPr lang="en-US" sz="900" dirty="0"/>
              <a:t> data-role="</a:t>
            </a:r>
            <a:r>
              <a:rPr lang="en-US" sz="900" dirty="0" err="1"/>
              <a:t>listview</a:t>
            </a:r>
            <a:r>
              <a:rPr lang="en-US" sz="900" dirty="0"/>
              <a:t>" data-inset="true" id="</a:t>
            </a:r>
            <a:r>
              <a:rPr lang="en-US" sz="900" dirty="0" err="1"/>
              <a:t>todo</a:t>
            </a:r>
            <a:r>
              <a:rPr lang="en-US" sz="900" dirty="0"/>
              <a:t>-list"&gt;&lt;/</a:t>
            </a:r>
            <a:r>
              <a:rPr lang="en-US" sz="900" dirty="0" err="1"/>
              <a:t>ul</a:t>
            </a:r>
            <a:r>
              <a:rPr lang="en-US" sz="900" dirty="0"/>
              <a:t>&gt;</a:t>
            </a:r>
          </a:p>
          <a:p>
            <a:r>
              <a:rPr lang="en-US" sz="900" dirty="0"/>
              <a:t>        &lt;/div&gt;</a:t>
            </a:r>
          </a:p>
          <a:p>
            <a:r>
              <a:rPr lang="en-US" sz="900" dirty="0"/>
              <a:t>    &lt;/div&gt;</a:t>
            </a:r>
          </a:p>
          <a:p>
            <a:endParaRPr lang="en-US" sz="900" dirty="0"/>
          </a:p>
          <a:p>
            <a:r>
              <a:rPr lang="en-US" sz="900" dirty="0"/>
              <a:t>    &lt;div data-role="page" id="add-page"&gt;</a:t>
            </a:r>
          </a:p>
          <a:p>
            <a:r>
              <a:rPr lang="en-US" sz="900" dirty="0"/>
              <a:t>        &lt;div data-role="header" data-position="fixed" data-theme="c"&gt;</a:t>
            </a:r>
          </a:p>
          <a:p>
            <a:r>
              <a:rPr lang="en-US" sz="900" dirty="0"/>
              <a:t>            &lt;h1&gt;Add TODO&lt;/h1&gt;</a:t>
            </a:r>
          </a:p>
          <a:p>
            <a:r>
              <a:rPr lang="en-US" sz="900" dirty="0"/>
              <a:t>            &lt;a </a:t>
            </a:r>
            <a:r>
              <a:rPr lang="en-US" sz="900" dirty="0" err="1"/>
              <a:t>href</a:t>
            </a:r>
            <a:r>
              <a:rPr lang="en-US" sz="900" dirty="0"/>
              <a:t>="#list-page" data-icon="back" class="</a:t>
            </a:r>
            <a:r>
              <a:rPr lang="en-US" sz="900" dirty="0" err="1"/>
              <a:t>ui</a:t>
            </a:r>
            <a:r>
              <a:rPr lang="en-US" sz="900" dirty="0"/>
              <a:t>-</a:t>
            </a:r>
            <a:r>
              <a:rPr lang="en-US" sz="900" dirty="0" err="1"/>
              <a:t>btn</a:t>
            </a:r>
            <a:r>
              <a:rPr lang="en-US" sz="900" dirty="0"/>
              <a:t>-left"&gt;back&lt;/a&gt;</a:t>
            </a:r>
          </a:p>
          <a:p>
            <a:r>
              <a:rPr lang="en-US" sz="900" dirty="0"/>
              <a:t>        &lt;/div&gt;</a:t>
            </a:r>
          </a:p>
          <a:p>
            <a:r>
              <a:rPr lang="en-US" sz="900" dirty="0"/>
              <a:t>        &lt;div data-role="content"&gt;</a:t>
            </a:r>
          </a:p>
          <a:p>
            <a:r>
              <a:rPr lang="en-US" sz="900" dirty="0"/>
              <a:t>            &lt;input id="</a:t>
            </a:r>
            <a:r>
              <a:rPr lang="en-US" sz="900" dirty="0" err="1"/>
              <a:t>todo</a:t>
            </a:r>
            <a:r>
              <a:rPr lang="en-US" sz="900" dirty="0"/>
              <a:t>-title" type="text" placeholder="TODO Title"&gt;</a:t>
            </a:r>
          </a:p>
          <a:p>
            <a:r>
              <a:rPr lang="en-US" sz="900" dirty="0"/>
              <a:t>            &lt;</a:t>
            </a:r>
            <a:r>
              <a:rPr lang="en-US" sz="900" dirty="0" err="1"/>
              <a:t>textarea</a:t>
            </a:r>
            <a:r>
              <a:rPr lang="en-US" sz="900" dirty="0"/>
              <a:t> id="</a:t>
            </a:r>
            <a:r>
              <a:rPr lang="en-US" sz="900" dirty="0" err="1"/>
              <a:t>todo</a:t>
            </a:r>
            <a:r>
              <a:rPr lang="en-US" sz="900" dirty="0"/>
              <a:t>-body" style="height: 8em" placeholder="Description"&gt;&lt;/</a:t>
            </a:r>
            <a:r>
              <a:rPr lang="en-US" sz="900" dirty="0" err="1"/>
              <a:t>textarea</a:t>
            </a:r>
            <a:r>
              <a:rPr lang="en-US" sz="900" dirty="0"/>
              <a:t>&gt;</a:t>
            </a:r>
          </a:p>
          <a:p>
            <a:r>
              <a:rPr lang="en-US" sz="900" dirty="0"/>
              <a:t>            &lt;input id="add-button" type="button" value="Save" onclick="</a:t>
            </a:r>
            <a:r>
              <a:rPr lang="en-US" sz="900" dirty="0" err="1"/>
              <a:t>addTodo</a:t>
            </a:r>
            <a:r>
              <a:rPr lang="en-US" sz="900" dirty="0"/>
              <a:t>()"&gt;</a:t>
            </a:r>
          </a:p>
          <a:p>
            <a:r>
              <a:rPr lang="en-US" sz="900" dirty="0"/>
              <a:t>            &lt;input id="add-button" type="button" value="Picture And Save" onclick="</a:t>
            </a:r>
            <a:r>
              <a:rPr lang="en-US" sz="900" dirty="0" err="1"/>
              <a:t>addTodoPicture</a:t>
            </a:r>
            <a:r>
              <a:rPr lang="en-US" sz="900" dirty="0"/>
              <a:t>()"  data-theme="b"&gt;</a:t>
            </a:r>
          </a:p>
          <a:p>
            <a:r>
              <a:rPr lang="en-US" sz="900" dirty="0"/>
              <a:t>        &lt;/div&gt;</a:t>
            </a:r>
          </a:p>
          <a:p>
            <a:r>
              <a:rPr lang="en-US" sz="900" dirty="0"/>
              <a:t>    &lt;/div&gt;</a:t>
            </a:r>
          </a:p>
          <a:p>
            <a:r>
              <a:rPr lang="en-US" sz="900" dirty="0"/>
              <a:t>&lt;/body&gt;</a:t>
            </a:r>
          </a:p>
          <a:p>
            <a:r>
              <a:rPr lang="en-US" sz="9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369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5102-95CF-4D6C-8660-6B804A6E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0BCF2-C1CA-478D-A654-9C2BCA4E2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525" indent="0">
              <a:buNone/>
            </a:pPr>
            <a:r>
              <a:rPr lang="en-US" dirty="0"/>
              <a:t>Email: </a:t>
            </a:r>
            <a:r>
              <a:rPr lang="en-US" dirty="0">
                <a:hlinkClick r:id="rId2"/>
              </a:rPr>
              <a:t>Takata@adobe.com</a:t>
            </a:r>
            <a:endParaRPr lang="en-US" dirty="0"/>
          </a:p>
          <a:p>
            <a:pPr marL="9525" indent="0">
              <a:buNone/>
            </a:pPr>
            <a:r>
              <a:rPr lang="en-US" dirty="0"/>
              <a:t>Twitter: @MarkTakata </a:t>
            </a:r>
          </a:p>
          <a:p>
            <a:pPr marL="9525" indent="0">
              <a:buNone/>
            </a:pPr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https://github.com/MarkRTakata/</a:t>
            </a:r>
            <a:endParaRPr lang="en-US" dirty="0"/>
          </a:p>
          <a:p>
            <a:pPr marL="9525" indent="0">
              <a:buNone/>
            </a:pPr>
            <a:r>
              <a:rPr lang="en-US" dirty="0" err="1"/>
              <a:t>LinkedIN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https://www.linkedin.com/in/marktakata/</a:t>
            </a:r>
            <a:endParaRPr lang="en-US" dirty="0"/>
          </a:p>
          <a:p>
            <a:pPr marL="9525" indent="0">
              <a:buNone/>
            </a:pPr>
            <a:r>
              <a:rPr lang="en-US" dirty="0"/>
              <a:t>CFML Slack: Mark Takata (Adobe)</a:t>
            </a:r>
          </a:p>
          <a:p>
            <a:pPr marL="9525" indent="0">
              <a:buNone/>
            </a:pPr>
            <a:r>
              <a:rPr lang="en-US" dirty="0"/>
              <a:t>Request Office Hours (M-F): https://calendly.com/marktakata/</a:t>
            </a:r>
          </a:p>
        </p:txBody>
      </p:sp>
    </p:spTree>
    <p:extLst>
      <p:ext uri="{BB962C8B-B14F-4D97-AF65-F5344CB8AC3E}">
        <p14:creationId xmlns:p14="http://schemas.microsoft.com/office/powerpoint/2010/main" val="1158996489"/>
      </p:ext>
    </p:extLst>
  </p:cSld>
  <p:clrMapOvr>
    <a:masterClrMapping/>
  </p:clrMapOvr>
</p:sld>
</file>

<file path=ppt/theme/theme1.xml><?xml version="1.0" encoding="utf-8"?>
<a:theme xmlns:a="http://schemas.openxmlformats.org/drawingml/2006/main" name="Adobe Master 2020">
  <a:themeElements>
    <a:clrScheme name="Adobe Template 2020 v03">
      <a:dk1>
        <a:srgbClr val="000000"/>
      </a:dk1>
      <a:lt1>
        <a:srgbClr val="FFFFFF"/>
      </a:lt1>
      <a:dk2>
        <a:srgbClr val="2C2C2C"/>
      </a:dk2>
      <a:lt2>
        <a:srgbClr val="B3B3B3"/>
      </a:lt2>
      <a:accent1>
        <a:srgbClr val="49DE51"/>
      </a:accent1>
      <a:accent2>
        <a:srgbClr val="308FFF"/>
      </a:accent2>
      <a:accent3>
        <a:srgbClr val="FF51F5"/>
      </a:accent3>
      <a:accent4>
        <a:srgbClr val="FF9900"/>
      </a:accent4>
      <a:accent5>
        <a:srgbClr val="FFD11F"/>
      </a:accent5>
      <a:accent6>
        <a:srgbClr val="FA0F00"/>
      </a:accent6>
      <a:hlink>
        <a:srgbClr val="5F5F5F"/>
      </a:hlink>
      <a:folHlink>
        <a:srgbClr val="919191"/>
      </a:folHlink>
    </a:clrScheme>
    <a:fontScheme name="Adobe 2020">
      <a:majorFont>
        <a:latin typeface="Adobe Clean ExtraBold"/>
        <a:ea typeface=""/>
        <a:cs typeface=""/>
      </a:majorFont>
      <a:minorFont>
        <a:latin typeface="Adobe Clean SemiLight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 w="12700">
          <a:solidFill>
            <a:schemeClr val="bg1">
              <a:lumMod val="75000"/>
            </a:schemeClr>
          </a:solidFill>
        </a:ln>
      </a:spPr>
      <a:bodyPr lIns="45720" tIns="45720" rIns="45720" bIns="45720" rtlCol="0" anchor="ctr"/>
      <a:lstStyle>
        <a:defPPr algn="l">
          <a:spcBef>
            <a:spcPts val="1200"/>
          </a:spcBef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obe_document_cloud_presentation_template" id="{BF9739F5-FBE0-164D-A042-5A987A749CA9}" vid="{D3C0BFA1-5819-AD43-8289-DBD48A8EBF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Removing Upgrade Plan for ColdFusion from TLP &amp; CLP</Template>
  <TotalTime>7730</TotalTime>
  <Words>758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Adobe Clean</vt:lpstr>
      <vt:lpstr>Adobe Clean ExtraBold</vt:lpstr>
      <vt:lpstr>Adobe Clean SemiLight</vt:lpstr>
      <vt:lpstr>Arial</vt:lpstr>
      <vt:lpstr>Calibri</vt:lpstr>
      <vt:lpstr>Wingdings</vt:lpstr>
      <vt:lpstr>Adobe Master 2020</vt:lpstr>
      <vt:lpstr>Building Native Mobile Apps w/ Monaca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ColdFusion Marketing Update</dc:title>
  <dc:creator>Kishore Balakrishnan</dc:creator>
  <cp:lastModifiedBy>Mark Takata</cp:lastModifiedBy>
  <cp:revision>13</cp:revision>
  <dcterms:created xsi:type="dcterms:W3CDTF">2021-10-24T04:48:06Z</dcterms:created>
  <dcterms:modified xsi:type="dcterms:W3CDTF">2022-10-04T05:03:56Z</dcterms:modified>
</cp:coreProperties>
</file>