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4f5d93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4f5d93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119f3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119f3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4f5d93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4f5d93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09207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09207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4f5d93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4f5d93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4f5d93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4f5d93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092074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092074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4f5d93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4f5d93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4f5d93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4f5d93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4f5d93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4f5d93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Techfiend@gmail.com" TargetMode="External"/><Relationship Id="rId4" Type="http://schemas.openxmlformats.org/officeDocument/2006/relationships/hyperlink" Target="https://github.com/MarkRTakata/UnbakingCak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Unbaking Cakes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multi-lingual adventure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979225" y="4112375"/>
            <a:ext cx="2905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 “The Fat Panther” Takata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 the code already!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everyone!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@TheFatPanther</a:t>
            </a:r>
            <a:br>
              <a:rPr lang="en"/>
            </a:b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Techfiend@gmail.com</a:t>
            </a:r>
            <a:br>
              <a:rPr lang="en"/>
            </a:b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https://github.com/MarkRTakata/UnbakingCakes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 guy?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stack web developer &amp; Business Analyst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Started programming in ColdFusion in 1998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Founder &amp; Developer, Takata Technology Consulting, Pretty Good AI, AIMLAR.com, on contract with UC Davis Financial Aid (2 weeks left).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Background in C#, CF, JS, PHP, SQL and other letters of the alphabet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West Sacramento, CA </a:t>
            </a:r>
            <a:br>
              <a:rPr lang="en" sz="1400"/>
            </a:br>
            <a:r>
              <a:rPr lang="en" sz="1400"/>
              <a:t>(which is west of Sacramento)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076325"/>
            <a:ext cx="4657725" cy="299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77" name="Google Shape;77;p15"/>
          <p:cNvSpPr txBox="1"/>
          <p:nvPr/>
        </p:nvSpPr>
        <p:spPr>
          <a:xfrm>
            <a:off x="3584700" y="1532750"/>
            <a:ext cx="9873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20 years as a dev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98150" y="1532750"/>
            <a:ext cx="1164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Only 2 whiteboard interviews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532900" y="2992600"/>
            <a:ext cx="987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100% horrendous failure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913575" y="2992600"/>
            <a:ext cx="987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100% horrendous failure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why we here dude?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a trivial array/string transform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use a number of different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to show differences/similarities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your problem(s)?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building two functions: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will take in an array of strings &amp; output a string which is all of the array elements </a:t>
            </a:r>
            <a:r>
              <a:rPr lang="en"/>
              <a:t>concatenated</a:t>
            </a:r>
            <a:r>
              <a:rPr lang="en"/>
              <a:t>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2nd will take in that concatenated string and output the original array.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290513"/>
            <a:ext cx="46386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Signatures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is lost when crossing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pass some form of meta-data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could put in demarcation but…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You’d need to escape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gets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you can build a header that contains data about the original array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 to solve this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manipulate, create, edit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way to put strings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find a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way to count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of “sub-string” where you can select part of a string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gonna work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5"/>
            <a:ext cx="487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little UI to put together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held in a global variable available to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placed into a form element &amp; passed to pages (passed as a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this, I had to cheat a bit (no commas!)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25" y="895350"/>
            <a:ext cx="2095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