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D84AD-5C16-43F0-BC72-1B165585A4CF}" v="2" dt="2022-11-23T16:44:06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Takata" userId="0c2abd30-553d-4831-b875-2f4802f870e6" providerId="ADAL" clId="{6F8D84AD-5C16-43F0-BC72-1B165585A4CF}"/>
    <pc:docChg chg="custSel addSld modSld sldOrd">
      <pc:chgData name="Mark Takata" userId="0c2abd30-553d-4831-b875-2f4802f870e6" providerId="ADAL" clId="{6F8D84AD-5C16-43F0-BC72-1B165585A4CF}" dt="2022-11-23T16:55:09.030" v="1573" actId="20577"/>
      <pc:docMkLst>
        <pc:docMk/>
      </pc:docMkLst>
      <pc:sldChg chg="modSp mod">
        <pc:chgData name="Mark Takata" userId="0c2abd30-553d-4831-b875-2f4802f870e6" providerId="ADAL" clId="{6F8D84AD-5C16-43F0-BC72-1B165585A4CF}" dt="2022-11-23T15:53:02.269" v="18" actId="20577"/>
        <pc:sldMkLst>
          <pc:docMk/>
          <pc:sldMk cId="984175940" sldId="256"/>
        </pc:sldMkLst>
        <pc:spChg chg="mod">
          <ac:chgData name="Mark Takata" userId="0c2abd30-553d-4831-b875-2f4802f870e6" providerId="ADAL" clId="{6F8D84AD-5C16-43F0-BC72-1B165585A4CF}" dt="2022-11-23T15:53:02.269" v="18" actId="20577"/>
          <ac:spMkLst>
            <pc:docMk/>
            <pc:sldMk cId="984175940" sldId="256"/>
            <ac:spMk id="2" creationId="{D8444F19-245A-4C9C-B376-0DD0C418986E}"/>
          </ac:spMkLst>
        </pc:spChg>
      </pc:sldChg>
      <pc:sldChg chg="delSp mod">
        <pc:chgData name="Mark Takata" userId="0c2abd30-553d-4831-b875-2f4802f870e6" providerId="ADAL" clId="{6F8D84AD-5C16-43F0-BC72-1B165585A4CF}" dt="2022-11-23T15:53:10.574" v="20" actId="478"/>
        <pc:sldMkLst>
          <pc:docMk/>
          <pc:sldMk cId="398429753" sldId="258"/>
        </pc:sldMkLst>
        <pc:graphicFrameChg chg="del">
          <ac:chgData name="Mark Takata" userId="0c2abd30-553d-4831-b875-2f4802f870e6" providerId="ADAL" clId="{6F8D84AD-5C16-43F0-BC72-1B165585A4CF}" dt="2022-11-23T15:53:10.574" v="20" actId="478"/>
          <ac:graphicFrameMkLst>
            <pc:docMk/>
            <pc:sldMk cId="398429753" sldId="258"/>
            <ac:graphicFrameMk id="3" creationId="{DB5A6C18-0EC2-425C-8350-55B8298D4445}"/>
          </ac:graphicFrameMkLst>
        </pc:graphicFrameChg>
      </pc:sldChg>
      <pc:sldChg chg="delSp modSp mod">
        <pc:chgData name="Mark Takata" userId="0c2abd30-553d-4831-b875-2f4802f870e6" providerId="ADAL" clId="{6F8D84AD-5C16-43F0-BC72-1B165585A4CF}" dt="2022-11-23T16:55:09.030" v="1573" actId="20577"/>
        <pc:sldMkLst>
          <pc:docMk/>
          <pc:sldMk cId="1158996489" sldId="272"/>
        </pc:sldMkLst>
        <pc:spChg chg="mod">
          <ac:chgData name="Mark Takata" userId="0c2abd30-553d-4831-b875-2f4802f870e6" providerId="ADAL" clId="{6F8D84AD-5C16-43F0-BC72-1B165585A4CF}" dt="2022-11-23T16:55:09.030" v="1573" actId="20577"/>
          <ac:spMkLst>
            <pc:docMk/>
            <pc:sldMk cId="1158996489" sldId="272"/>
            <ac:spMk id="3" creationId="{5320BCF2-C1CA-478D-A654-9C2BCA4E286F}"/>
          </ac:spMkLst>
        </pc:spChg>
        <pc:graphicFrameChg chg="del">
          <ac:chgData name="Mark Takata" userId="0c2abd30-553d-4831-b875-2f4802f870e6" providerId="ADAL" clId="{6F8D84AD-5C16-43F0-BC72-1B165585A4CF}" dt="2022-11-23T15:53:26.637" v="27" actId="478"/>
          <ac:graphicFrameMkLst>
            <pc:docMk/>
            <pc:sldMk cId="1158996489" sldId="272"/>
            <ac:graphicFrameMk id="4" creationId="{C7C648F0-11A1-4460-855B-949563698D6C}"/>
          </ac:graphicFrameMkLst>
        </pc:graphicFrameChg>
      </pc:sldChg>
      <pc:sldChg chg="delSp modSp mod">
        <pc:chgData name="Mark Takata" userId="0c2abd30-553d-4831-b875-2f4802f870e6" providerId="ADAL" clId="{6F8D84AD-5C16-43F0-BC72-1B165585A4CF}" dt="2022-11-23T15:56:11.585" v="142" actId="6549"/>
        <pc:sldMkLst>
          <pc:docMk/>
          <pc:sldMk cId="1484688064" sldId="273"/>
        </pc:sldMkLst>
        <pc:spChg chg="mod">
          <ac:chgData name="Mark Takata" userId="0c2abd30-553d-4831-b875-2f4802f870e6" providerId="ADAL" clId="{6F8D84AD-5C16-43F0-BC72-1B165585A4CF}" dt="2022-11-23T15:56:11.585" v="142" actId="6549"/>
          <ac:spMkLst>
            <pc:docMk/>
            <pc:sldMk cId="1484688064" sldId="273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5:56:07.751" v="141" actId="6549"/>
          <ac:spMkLst>
            <pc:docMk/>
            <pc:sldMk cId="1484688064" sldId="273"/>
            <ac:spMk id="7" creationId="{5DADD951-D6E7-4EAB-8DA3-C6652799D104}"/>
          </ac:spMkLst>
        </pc:spChg>
        <pc:graphicFrameChg chg="del">
          <ac:chgData name="Mark Takata" userId="0c2abd30-553d-4831-b875-2f4802f870e6" providerId="ADAL" clId="{6F8D84AD-5C16-43F0-BC72-1B165585A4CF}" dt="2022-11-23T15:53:08.245" v="19" actId="478"/>
          <ac:graphicFrameMkLst>
            <pc:docMk/>
            <pc:sldMk cId="1484688064" sldId="273"/>
            <ac:graphicFrameMk id="4" creationId="{78158C66-F331-405A-A5BB-FFCBD13EBFA4}"/>
          </ac:graphicFrameMkLst>
        </pc:graphicFrameChg>
      </pc:sldChg>
      <pc:sldChg chg="addSp delSp modSp mod">
        <pc:chgData name="Mark Takata" userId="0c2abd30-553d-4831-b875-2f4802f870e6" providerId="ADAL" clId="{6F8D84AD-5C16-43F0-BC72-1B165585A4CF}" dt="2022-11-23T16:35:58.326" v="604" actId="6549"/>
        <pc:sldMkLst>
          <pc:docMk/>
          <pc:sldMk cId="2700698439" sldId="274"/>
        </pc:sldMkLst>
        <pc:spChg chg="add mod">
          <ac:chgData name="Mark Takata" userId="0c2abd30-553d-4831-b875-2f4802f870e6" providerId="ADAL" clId="{6F8D84AD-5C16-43F0-BC72-1B165585A4CF}" dt="2022-11-23T16:35:58.326" v="604" actId="6549"/>
          <ac:spMkLst>
            <pc:docMk/>
            <pc:sldMk cId="2700698439" sldId="274"/>
            <ac:spMk id="3" creationId="{1BB567FB-21EB-EA03-D7D3-96EC73A8AB53}"/>
          </ac:spMkLst>
        </pc:spChg>
        <pc:spChg chg="mod">
          <ac:chgData name="Mark Takata" userId="0c2abd30-553d-4831-b875-2f4802f870e6" providerId="ADAL" clId="{6F8D84AD-5C16-43F0-BC72-1B165585A4CF}" dt="2022-11-23T16:34:07.123" v="472" actId="20577"/>
          <ac:spMkLst>
            <pc:docMk/>
            <pc:sldMk cId="2700698439" sldId="274"/>
            <ac:spMk id="7" creationId="{66B478C5-4304-4559-81A4-AD3F8A90ED73}"/>
          </ac:spMkLst>
        </pc:spChg>
        <pc:graphicFrameChg chg="del">
          <ac:chgData name="Mark Takata" userId="0c2abd30-553d-4831-b875-2f4802f870e6" providerId="ADAL" clId="{6F8D84AD-5C16-43F0-BC72-1B165585A4CF}" dt="2022-11-23T15:53:17.615" v="23" actId="478"/>
          <ac:graphicFrameMkLst>
            <pc:docMk/>
            <pc:sldMk cId="2700698439" sldId="274"/>
            <ac:graphicFrameMk id="2" creationId="{98E91651-B854-4FDB-93ED-FABD4103F3F6}"/>
          </ac:graphicFrameMkLst>
        </pc:graphicFrameChg>
        <pc:graphicFrameChg chg="del">
          <ac:chgData name="Mark Takata" userId="0c2abd30-553d-4831-b875-2f4802f870e6" providerId="ADAL" clId="{6F8D84AD-5C16-43F0-BC72-1B165585A4CF}" dt="2022-11-23T15:53:18.707" v="24" actId="478"/>
          <ac:graphicFrameMkLst>
            <pc:docMk/>
            <pc:sldMk cId="2700698439" sldId="274"/>
            <ac:graphicFrameMk id="5" creationId="{9B7E7A43-088A-41D2-BA23-8E9DF6A3EC0C}"/>
          </ac:graphicFrameMkLst>
        </pc:graphicFrameChg>
      </pc:sldChg>
      <pc:sldChg chg="delSp modSp mod">
        <pc:chgData name="Mark Takata" userId="0c2abd30-553d-4831-b875-2f4802f870e6" providerId="ADAL" clId="{6F8D84AD-5C16-43F0-BC72-1B165585A4CF}" dt="2022-11-23T16:08:12.141" v="459" actId="404"/>
        <pc:sldMkLst>
          <pc:docMk/>
          <pc:sldMk cId="2311205800" sldId="275"/>
        </pc:sldMkLst>
        <pc:spChg chg="mod">
          <ac:chgData name="Mark Takata" userId="0c2abd30-553d-4831-b875-2f4802f870e6" providerId="ADAL" clId="{6F8D84AD-5C16-43F0-BC72-1B165585A4CF}" dt="2022-11-23T15:56:28.626" v="161" actId="20577"/>
          <ac:spMkLst>
            <pc:docMk/>
            <pc:sldMk cId="2311205800" sldId="275"/>
            <ac:spMk id="7" creationId="{5DADD951-D6E7-4EAB-8DA3-C6652799D104}"/>
          </ac:spMkLst>
        </pc:spChg>
        <pc:spChg chg="mod">
          <ac:chgData name="Mark Takata" userId="0c2abd30-553d-4831-b875-2f4802f870e6" providerId="ADAL" clId="{6F8D84AD-5C16-43F0-BC72-1B165585A4CF}" dt="2022-11-23T16:08:12.141" v="459" actId="404"/>
          <ac:spMkLst>
            <pc:docMk/>
            <pc:sldMk cId="2311205800" sldId="275"/>
            <ac:spMk id="9" creationId="{19233238-0F9F-41BF-B1B9-80B830505D25}"/>
          </ac:spMkLst>
        </pc:spChg>
        <pc:graphicFrameChg chg="del">
          <ac:chgData name="Mark Takata" userId="0c2abd30-553d-4831-b875-2f4802f870e6" providerId="ADAL" clId="{6F8D84AD-5C16-43F0-BC72-1B165585A4CF}" dt="2022-11-23T15:53:12.847" v="21" actId="478"/>
          <ac:graphicFrameMkLst>
            <pc:docMk/>
            <pc:sldMk cId="2311205800" sldId="275"/>
            <ac:graphicFrameMk id="5" creationId="{08194204-D202-4207-A2D8-C6490DF41B71}"/>
          </ac:graphicFrameMkLst>
        </pc:graphicFrameChg>
        <pc:picChg chg="del">
          <ac:chgData name="Mark Takata" userId="0c2abd30-553d-4831-b875-2f4802f870e6" providerId="ADAL" clId="{6F8D84AD-5C16-43F0-BC72-1B165585A4CF}" dt="2022-11-23T15:53:13.895" v="22" actId="478"/>
          <ac:picMkLst>
            <pc:docMk/>
            <pc:sldMk cId="2311205800" sldId="275"/>
            <ac:picMk id="8" creationId="{5CDAC688-AFC8-45B5-B984-B79AA124BAFB}"/>
          </ac:picMkLst>
        </pc:picChg>
      </pc:sldChg>
      <pc:sldChg chg="delSp modSp mod">
        <pc:chgData name="Mark Takata" userId="0c2abd30-553d-4831-b875-2f4802f870e6" providerId="ADAL" clId="{6F8D84AD-5C16-43F0-BC72-1B165585A4CF}" dt="2022-11-23T16:37:22.690" v="654" actId="20577"/>
        <pc:sldMkLst>
          <pc:docMk/>
          <pc:sldMk cId="885996289" sldId="276"/>
        </pc:sldMkLst>
        <pc:spChg chg="mod">
          <ac:chgData name="Mark Takata" userId="0c2abd30-553d-4831-b875-2f4802f870e6" providerId="ADAL" clId="{6F8D84AD-5C16-43F0-BC72-1B165585A4CF}" dt="2022-11-23T16:37:22.690" v="654" actId="20577"/>
          <ac:spMkLst>
            <pc:docMk/>
            <pc:sldMk cId="885996289" sldId="276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36:28.492" v="638" actId="20577"/>
          <ac:spMkLst>
            <pc:docMk/>
            <pc:sldMk cId="885996289" sldId="276"/>
            <ac:spMk id="7" creationId="{5DADD951-D6E7-4EAB-8DA3-C6652799D104}"/>
          </ac:spMkLst>
        </pc:spChg>
        <pc:graphicFrameChg chg="del">
          <ac:chgData name="Mark Takata" userId="0c2abd30-553d-4831-b875-2f4802f870e6" providerId="ADAL" clId="{6F8D84AD-5C16-43F0-BC72-1B165585A4CF}" dt="2022-11-23T15:53:22.769" v="25" actId="478"/>
          <ac:graphicFrameMkLst>
            <pc:docMk/>
            <pc:sldMk cId="885996289" sldId="276"/>
            <ac:graphicFrameMk id="4" creationId="{78158C66-F331-405A-A5BB-FFCBD13EBFA4}"/>
          </ac:graphicFrameMkLst>
        </pc:graphicFrameChg>
      </pc:sldChg>
      <pc:sldChg chg="delSp modSp mod">
        <pc:chgData name="Mark Takata" userId="0c2abd30-553d-4831-b875-2f4802f870e6" providerId="ADAL" clId="{6F8D84AD-5C16-43F0-BC72-1B165585A4CF}" dt="2022-11-23T16:39:14.794" v="785" actId="404"/>
        <pc:sldMkLst>
          <pc:docMk/>
          <pc:sldMk cId="3364568834" sldId="277"/>
        </pc:sldMkLst>
        <pc:spChg chg="mod">
          <ac:chgData name="Mark Takata" userId="0c2abd30-553d-4831-b875-2f4802f870e6" providerId="ADAL" clId="{6F8D84AD-5C16-43F0-BC72-1B165585A4CF}" dt="2022-11-23T16:39:14.794" v="785" actId="404"/>
          <ac:spMkLst>
            <pc:docMk/>
            <pc:sldMk cId="3364568834" sldId="277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37:54.571" v="674" actId="20577"/>
          <ac:spMkLst>
            <pc:docMk/>
            <pc:sldMk cId="3364568834" sldId="277"/>
            <ac:spMk id="7" creationId="{5DADD951-D6E7-4EAB-8DA3-C6652799D104}"/>
          </ac:spMkLst>
        </pc:spChg>
        <pc:graphicFrameChg chg="del">
          <ac:chgData name="Mark Takata" userId="0c2abd30-553d-4831-b875-2f4802f870e6" providerId="ADAL" clId="{6F8D84AD-5C16-43F0-BC72-1B165585A4CF}" dt="2022-11-23T15:53:24.808" v="26" actId="478"/>
          <ac:graphicFrameMkLst>
            <pc:docMk/>
            <pc:sldMk cId="3364568834" sldId="277"/>
            <ac:graphicFrameMk id="4" creationId="{78158C66-F331-405A-A5BB-FFCBD13EBFA4}"/>
          </ac:graphicFrameMkLst>
        </pc:graphicFrameChg>
      </pc:sldChg>
      <pc:sldChg chg="modSp add mod">
        <pc:chgData name="Mark Takata" userId="0c2abd30-553d-4831-b875-2f4802f870e6" providerId="ADAL" clId="{6F8D84AD-5C16-43F0-BC72-1B165585A4CF}" dt="2022-11-23T16:43:47.011" v="1020" actId="20577"/>
        <pc:sldMkLst>
          <pc:docMk/>
          <pc:sldMk cId="3604508599" sldId="278"/>
        </pc:sldMkLst>
        <pc:spChg chg="mod">
          <ac:chgData name="Mark Takata" userId="0c2abd30-553d-4831-b875-2f4802f870e6" providerId="ADAL" clId="{6F8D84AD-5C16-43F0-BC72-1B165585A4CF}" dt="2022-11-23T16:43:47.011" v="1020" actId="20577"/>
          <ac:spMkLst>
            <pc:docMk/>
            <pc:sldMk cId="3604508599" sldId="278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39:52.194" v="810" actId="20577"/>
          <ac:spMkLst>
            <pc:docMk/>
            <pc:sldMk cId="3604508599" sldId="278"/>
            <ac:spMk id="7" creationId="{5DADD951-D6E7-4EAB-8DA3-C6652799D104}"/>
          </ac:spMkLst>
        </pc:spChg>
      </pc:sldChg>
      <pc:sldChg chg="addSp delSp modSp add mod">
        <pc:chgData name="Mark Takata" userId="0c2abd30-553d-4831-b875-2f4802f870e6" providerId="ADAL" clId="{6F8D84AD-5C16-43F0-BC72-1B165585A4CF}" dt="2022-11-23T16:44:54.703" v="1043" actId="1076"/>
        <pc:sldMkLst>
          <pc:docMk/>
          <pc:sldMk cId="2462032487" sldId="279"/>
        </pc:sldMkLst>
        <pc:spChg chg="del">
          <ac:chgData name="Mark Takata" userId="0c2abd30-553d-4831-b875-2f4802f870e6" providerId="ADAL" clId="{6F8D84AD-5C16-43F0-BC72-1B165585A4CF}" dt="2022-11-23T16:44:05.959" v="1022" actId="478"/>
          <ac:spMkLst>
            <pc:docMk/>
            <pc:sldMk cId="2462032487" sldId="279"/>
            <ac:spMk id="2" creationId="{B590CF8F-CD49-415D-9B65-7FABA1A3CA13}"/>
          </ac:spMkLst>
        </pc:spChg>
        <pc:spChg chg="add mod">
          <ac:chgData name="Mark Takata" userId="0c2abd30-553d-4831-b875-2f4802f870e6" providerId="ADAL" clId="{6F8D84AD-5C16-43F0-BC72-1B165585A4CF}" dt="2022-11-23T16:44:21.236" v="1028" actId="1076"/>
          <ac:spMkLst>
            <pc:docMk/>
            <pc:sldMk cId="2462032487" sldId="279"/>
            <ac:spMk id="3" creationId="{2023F453-63EE-8B0C-F753-E3C587932311}"/>
          </ac:spMkLst>
        </pc:spChg>
        <pc:spChg chg="add mod">
          <ac:chgData name="Mark Takata" userId="0c2abd30-553d-4831-b875-2f4802f870e6" providerId="ADAL" clId="{6F8D84AD-5C16-43F0-BC72-1B165585A4CF}" dt="2022-11-23T16:44:37.892" v="1036" actId="1076"/>
          <ac:spMkLst>
            <pc:docMk/>
            <pc:sldMk cId="2462032487" sldId="279"/>
            <ac:spMk id="4" creationId="{D7BBC6BF-7841-5B17-48B1-D36675041CB7}"/>
          </ac:spMkLst>
        </pc:spChg>
        <pc:spChg chg="add mod">
          <ac:chgData name="Mark Takata" userId="0c2abd30-553d-4831-b875-2f4802f870e6" providerId="ADAL" clId="{6F8D84AD-5C16-43F0-BC72-1B165585A4CF}" dt="2022-11-23T16:44:54.703" v="1043" actId="1076"/>
          <ac:spMkLst>
            <pc:docMk/>
            <pc:sldMk cId="2462032487" sldId="279"/>
            <ac:spMk id="5" creationId="{FB5FB7DA-019B-02AE-CDEF-39D4FE968AC3}"/>
          </ac:spMkLst>
        </pc:spChg>
        <pc:picChg chg="add mod">
          <ac:chgData name="Mark Takata" userId="0c2abd30-553d-4831-b875-2f4802f870e6" providerId="ADAL" clId="{6F8D84AD-5C16-43F0-BC72-1B165585A4CF}" dt="2022-11-23T16:44:14.308" v="1024" actId="14100"/>
          <ac:picMkLst>
            <pc:docMk/>
            <pc:sldMk cId="2462032487" sldId="279"/>
            <ac:picMk id="6" creationId="{40DAA703-B9E6-3F1C-3F82-873911842478}"/>
          </ac:picMkLst>
        </pc:picChg>
        <pc:picChg chg="add mod">
          <ac:chgData name="Mark Takata" userId="0c2abd30-553d-4831-b875-2f4802f870e6" providerId="ADAL" clId="{6F8D84AD-5C16-43F0-BC72-1B165585A4CF}" dt="2022-11-23T16:44:28.606" v="1031" actId="1076"/>
          <ac:picMkLst>
            <pc:docMk/>
            <pc:sldMk cId="2462032487" sldId="279"/>
            <ac:picMk id="8" creationId="{0EABC87C-65D3-9BB6-94B6-E2FD739B44B9}"/>
          </ac:picMkLst>
        </pc:picChg>
        <pc:picChg chg="add mod">
          <ac:chgData name="Mark Takata" userId="0c2abd30-553d-4831-b875-2f4802f870e6" providerId="ADAL" clId="{6F8D84AD-5C16-43F0-BC72-1B165585A4CF}" dt="2022-11-23T16:44:44.388" v="1038" actId="14100"/>
          <ac:picMkLst>
            <pc:docMk/>
            <pc:sldMk cId="2462032487" sldId="279"/>
            <ac:picMk id="9" creationId="{60EBDA0B-62D1-67D1-B950-D0BCBAF51A47}"/>
          </ac:picMkLst>
        </pc:picChg>
      </pc:sldChg>
      <pc:sldChg chg="modSp add mod ord">
        <pc:chgData name="Mark Takata" userId="0c2abd30-553d-4831-b875-2f4802f870e6" providerId="ADAL" clId="{6F8D84AD-5C16-43F0-BC72-1B165585A4CF}" dt="2022-11-23T16:46:05.270" v="1092" actId="20577"/>
        <pc:sldMkLst>
          <pc:docMk/>
          <pc:sldMk cId="1128736755" sldId="280"/>
        </pc:sldMkLst>
        <pc:spChg chg="mod">
          <ac:chgData name="Mark Takata" userId="0c2abd30-553d-4831-b875-2f4802f870e6" providerId="ADAL" clId="{6F8D84AD-5C16-43F0-BC72-1B165585A4CF}" dt="2022-11-23T16:46:05.270" v="1092" actId="20577"/>
          <ac:spMkLst>
            <pc:docMk/>
            <pc:sldMk cId="1128736755" sldId="280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45:24.322" v="1061" actId="20577"/>
          <ac:spMkLst>
            <pc:docMk/>
            <pc:sldMk cId="1128736755" sldId="280"/>
            <ac:spMk id="7" creationId="{5DADD951-D6E7-4EAB-8DA3-C6652799D104}"/>
          </ac:spMkLst>
        </pc:spChg>
      </pc:sldChg>
      <pc:sldChg chg="modSp add mod">
        <pc:chgData name="Mark Takata" userId="0c2abd30-553d-4831-b875-2f4802f870e6" providerId="ADAL" clId="{6F8D84AD-5C16-43F0-BC72-1B165585A4CF}" dt="2022-11-23T16:48:05.797" v="1198" actId="404"/>
        <pc:sldMkLst>
          <pc:docMk/>
          <pc:sldMk cId="245622422" sldId="281"/>
        </pc:sldMkLst>
        <pc:spChg chg="mod">
          <ac:chgData name="Mark Takata" userId="0c2abd30-553d-4831-b875-2f4802f870e6" providerId="ADAL" clId="{6F8D84AD-5C16-43F0-BC72-1B165585A4CF}" dt="2022-11-23T16:48:05.797" v="1198" actId="404"/>
          <ac:spMkLst>
            <pc:docMk/>
            <pc:sldMk cId="245622422" sldId="281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46:56.834" v="1100" actId="20577"/>
          <ac:spMkLst>
            <pc:docMk/>
            <pc:sldMk cId="245622422" sldId="281"/>
            <ac:spMk id="7" creationId="{5DADD951-D6E7-4EAB-8DA3-C6652799D104}"/>
          </ac:spMkLst>
        </pc:spChg>
      </pc:sldChg>
      <pc:sldChg chg="modSp add mod">
        <pc:chgData name="Mark Takata" userId="0c2abd30-553d-4831-b875-2f4802f870e6" providerId="ADAL" clId="{6F8D84AD-5C16-43F0-BC72-1B165585A4CF}" dt="2022-11-23T16:54:48.878" v="1570" actId="20577"/>
        <pc:sldMkLst>
          <pc:docMk/>
          <pc:sldMk cId="3801356191" sldId="282"/>
        </pc:sldMkLst>
        <pc:spChg chg="mod">
          <ac:chgData name="Mark Takata" userId="0c2abd30-553d-4831-b875-2f4802f870e6" providerId="ADAL" clId="{6F8D84AD-5C16-43F0-BC72-1B165585A4CF}" dt="2022-11-23T16:54:48.878" v="1570" actId="20577"/>
          <ac:spMkLst>
            <pc:docMk/>
            <pc:sldMk cId="3801356191" sldId="282"/>
            <ac:spMk id="2" creationId="{B590CF8F-CD49-415D-9B65-7FABA1A3CA13}"/>
          </ac:spMkLst>
        </pc:spChg>
        <pc:spChg chg="mod">
          <ac:chgData name="Mark Takata" userId="0c2abd30-553d-4831-b875-2f4802f870e6" providerId="ADAL" clId="{6F8D84AD-5C16-43F0-BC72-1B165585A4CF}" dt="2022-11-23T16:51:41.162" v="1233" actId="20577"/>
          <ac:spMkLst>
            <pc:docMk/>
            <pc:sldMk cId="3801356191" sldId="282"/>
            <ac:spMk id="7" creationId="{5DADD951-D6E7-4EAB-8DA3-C6652799D1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E7FB4-34ED-4E90-9DAC-1B9BC9974CC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043DF-FC62-491E-8AAE-196DDC609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3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DA4BE0B-4CCB-43E9-8E52-6B2DCF54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5917709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4278" y="4123943"/>
            <a:ext cx="5908563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 descr="Adobe">
            <a:extLst>
              <a:ext uri="{FF2B5EF4-FFF2-40B4-BE49-F238E27FC236}">
                <a16:creationId xmlns:a16="http://schemas.microsoft.com/office/drawing/2014/main" id="{20C5AD4F-DFA9-4AEA-80AB-701796771A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826" y="2904990"/>
            <a:ext cx="704135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31924"/>
            <a:ext cx="11585496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31" y="1435608"/>
            <a:ext cx="11588466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1193" y="6565991"/>
            <a:ext cx="4325207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A0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Picture 3" descr="Adobe">
            <a:extLst>
              <a:ext uri="{FF2B5EF4-FFF2-40B4-BE49-F238E27FC236}">
                <a16:creationId xmlns:a16="http://schemas.microsoft.com/office/drawing/2014/main" id="{B2F3ECA4-F153-4AF8-AB4D-C18D0FC5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293" y="2759988"/>
            <a:ext cx="980590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- Document Cloud">
    <p:bg>
      <p:bgPr>
        <a:solidFill>
          <a:srgbClr val="FA0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52290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Acrobat">
            <a:extLst>
              <a:ext uri="{FF2B5EF4-FFF2-40B4-BE49-F238E27FC236}">
                <a16:creationId xmlns:a16="http://schemas.microsoft.com/office/drawing/2014/main" id="{F4C337C9-9727-46FB-82D9-629A4DB4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6" y="2748128"/>
            <a:ext cx="704135" cy="6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CC74711-D0D9-4EF3-AA54-21250105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1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F31999B-4BB1-4F65-901F-A70306DC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2798064"/>
            <a:ext cx="5908563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9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/>
        </p:nvSpPr>
        <p:spPr>
          <a:xfrm>
            <a:off x="0" y="6446520"/>
            <a:ext cx="12195176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6578696"/>
            <a:ext cx="566226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92212"/>
            <a:ext cx="11582400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030A-B6F3-4237-8733-BBFDFA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158D-7686-4798-A37F-A3C9C80AF28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39DE83E-20D3-4261-A267-C9120A3C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735" y="914400"/>
            <a:ext cx="8012231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349" y="710272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544" y="1920240"/>
            <a:ext cx="8012231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6100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9744" y="6528876"/>
            <a:ext cx="187457" cy="258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7473" y="6987750"/>
            <a:ext cx="1016000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rgbClr val="808080"/>
                </a:solidFill>
              </a:defRPr>
            </a:lvl1pPr>
          </a:lstStyle>
          <a:p>
            <a:fld id="{3BC2158D-7686-4798-A37F-A3C9C80AF286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193" y="6565991"/>
            <a:ext cx="4325207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3393" y="6572445"/>
            <a:ext cx="56521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fld id="{6E3605B1-7064-47FF-8580-B99CF7707AE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287507"/>
            <a:ext cx="11582400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1192212"/>
            <a:ext cx="11582400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/>
        </p:nvSpPr>
        <p:spPr>
          <a:xfrm>
            <a:off x="9305271" y="6560363"/>
            <a:ext cx="2600282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©2020 Adobe. All Rights Reserved. Adobe Confidential.</a:t>
            </a:r>
          </a:p>
        </p:txBody>
      </p:sp>
      <p:pic>
        <p:nvPicPr>
          <p:cNvPr id="15" name="Picture 14" descr="Adobe">
            <a:extLst>
              <a:ext uri="{FF2B5EF4-FFF2-40B4-BE49-F238E27FC236}">
                <a16:creationId xmlns:a16="http://schemas.microsoft.com/office/drawing/2014/main" id="{808C8D85-B7FB-4502-93F8-C85049062F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314" y="6578696"/>
            <a:ext cx="566225" cy="14713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/>
        </p:nvSpPr>
        <p:spPr>
          <a:xfrm>
            <a:off x="2958200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/>
        </p:nvSpPr>
        <p:spPr>
          <a:xfrm>
            <a:off x="6009137" y="-552841"/>
            <a:ext cx="1827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/>
        </p:nvSpPr>
        <p:spPr>
          <a:xfrm>
            <a:off x="9047639" y="-552841"/>
            <a:ext cx="1843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/>
        </p:nvSpPr>
        <p:spPr>
          <a:xfrm>
            <a:off x="-509556" y="3737819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/>
        </p:nvCxnSpPr>
        <p:spPr>
          <a:xfrm>
            <a:off x="8128001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/>
        </p:nvCxnSpPr>
        <p:spPr>
          <a:xfrm>
            <a:off x="4067338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/>
        </p:nvSpPr>
        <p:spPr>
          <a:xfrm>
            <a:off x="8039352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/>
        </p:nvSpPr>
        <p:spPr>
          <a:xfrm>
            <a:off x="3984947" y="-552841"/>
            <a:ext cx="1811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/>
        </p:nvCxnSpPr>
        <p:spPr>
          <a:xfrm>
            <a:off x="3048000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/>
        </p:nvCxnSpPr>
        <p:spPr>
          <a:xfrm>
            <a:off x="6095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/>
        </p:nvCxnSpPr>
        <p:spPr>
          <a:xfrm>
            <a:off x="9143999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/>
        </p:nvCxnSpPr>
        <p:spPr>
          <a:xfrm>
            <a:off x="-316810" y="3814763"/>
            <a:ext cx="22944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/>
        </p:nvSpPr>
        <p:spPr>
          <a:xfrm>
            <a:off x="135925" y="-549443"/>
            <a:ext cx="232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/>
        </p:nvSpPr>
        <p:spPr>
          <a:xfrm>
            <a:off x="12338675" y="1589"/>
            <a:ext cx="68559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/>
        </p:nvSpPr>
        <p:spPr>
          <a:xfrm>
            <a:off x="12338675" y="6440488"/>
            <a:ext cx="68559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/>
        </p:nvSpPr>
        <p:spPr>
          <a:xfrm>
            <a:off x="12338675" y="1193800"/>
            <a:ext cx="68559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/>
        </p:nvSpPr>
        <p:spPr>
          <a:xfrm>
            <a:off x="12492605" y="443808"/>
            <a:ext cx="2308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/>
        </p:nvSpPr>
        <p:spPr>
          <a:xfrm>
            <a:off x="12492606" y="6495357"/>
            <a:ext cx="3463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/>
        </p:nvSpPr>
        <p:spPr>
          <a:xfrm>
            <a:off x="12492606" y="3629868"/>
            <a:ext cx="4361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/>
        </p:nvCxnSpPr>
        <p:spPr>
          <a:xfrm>
            <a:off x="12338675" y="6440488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/>
        </p:nvCxnSpPr>
        <p:spPr>
          <a:xfrm>
            <a:off x="12338675" y="1193799"/>
            <a:ext cx="6855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FA0F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5ACBF0"/>
          </p15:clr>
        </p15:guide>
        <p15:guide id="2" pos="4032">
          <p15:clr>
            <a:srgbClr val="FDE53C"/>
          </p15:clr>
        </p15:guide>
        <p15:guide id="3" pos="3651">
          <p15:clr>
            <a:srgbClr val="FDE53C"/>
          </p15:clr>
        </p15:guide>
        <p15:guide id="4" pos="5758">
          <p15:clr>
            <a:srgbClr val="5ACBF0"/>
          </p15:clr>
        </p15:guide>
        <p15:guide id="5" pos="7488">
          <p15:clr>
            <a:srgbClr val="A4A3A4"/>
          </p15:clr>
        </p15:guide>
        <p15:guide id="6" pos="1919">
          <p15:clr>
            <a:srgbClr val="5ACBF0"/>
          </p15:clr>
        </p15:guide>
        <p15:guide id="7" pos="191">
          <p15:clr>
            <a:srgbClr val="A4A3A4"/>
          </p15:clr>
        </p15:guide>
        <p15:guide id="8" orient="horz" pos="2405">
          <p15:clr>
            <a:srgbClr val="5ACBF0"/>
          </p15:clr>
        </p15:guide>
        <p15:guide id="11" orient="horz" pos="751">
          <p15:clr>
            <a:srgbClr val="F26B43"/>
          </p15:clr>
        </p15:guide>
        <p15:guide id="14" orient="horz" pos="4057">
          <p15:clr>
            <a:srgbClr val="F26B43"/>
          </p15:clr>
        </p15:guide>
        <p15:guide id="15" orient="horz" pos="3924">
          <p15:clr>
            <a:srgbClr val="A4A3A4"/>
          </p15:clr>
        </p15:guide>
        <p15:guide id="17" pos="2560">
          <p15:clr>
            <a:srgbClr val="C35EA4"/>
          </p15:clr>
        </p15:guide>
        <p15:guide id="18" pos="5120">
          <p15:clr>
            <a:srgbClr val="C35EA4"/>
          </p15:clr>
        </p15:guide>
        <p15:guide id="19" pos="1728">
          <p15:clr>
            <a:srgbClr val="FDE53C"/>
          </p15:clr>
        </p15:guide>
        <p15:guide id="20" pos="2106">
          <p15:clr>
            <a:srgbClr val="FDE53C"/>
          </p15:clr>
        </p15:guide>
        <p15:guide id="21" pos="2369">
          <p15:clr>
            <a:srgbClr val="9FCC3B"/>
          </p15:clr>
        </p15:guide>
        <p15:guide id="22" pos="2749">
          <p15:clr>
            <a:srgbClr val="9FCC3B"/>
          </p15:clr>
        </p15:guide>
        <p15:guide id="23" pos="4925">
          <p15:clr>
            <a:srgbClr val="9FCC3B"/>
          </p15:clr>
        </p15:guide>
        <p15:guide id="24" pos="5309">
          <p15:clr>
            <a:srgbClr val="9FCC3B"/>
          </p15:clr>
        </p15:guide>
        <p15:guide id="25" pos="5565">
          <p15:clr>
            <a:srgbClr val="FDE53C"/>
          </p15:clr>
        </p15:guide>
        <p15:guide id="26" pos="5947">
          <p15:clr>
            <a:srgbClr val="FDE53C"/>
          </p15:clr>
        </p15:guide>
        <p15:guide id="27" orient="horz" pos="2594">
          <p15:clr>
            <a:srgbClr val="FDE53C"/>
          </p15:clr>
        </p15:guide>
        <p15:guide id="28" orient="horz" pos="2208">
          <p15:clr>
            <a:srgbClr val="FDE53C"/>
          </p15:clr>
        </p15:guide>
        <p15:guide id="35" orient="horz" pos="1053">
          <p15:clr>
            <a:srgbClr val="FDE53C"/>
          </p15:clr>
        </p15:guide>
        <p15:guide id="36" orient="horz" pos="89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RTakata/" TargetMode="External"/><Relationship Id="rId2" Type="http://schemas.openxmlformats.org/officeDocument/2006/relationships/hyperlink" Target="mailto:Takata@adob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marktaka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4F19-245A-4C9C-B376-0DD0C418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278" y="2798064"/>
            <a:ext cx="8142880" cy="1216152"/>
          </a:xfrm>
        </p:spPr>
        <p:txBody>
          <a:bodyPr/>
          <a:lstStyle/>
          <a:p>
            <a:r>
              <a:rPr lang="en-US" sz="3200" dirty="0"/>
              <a:t>The Road to Fortuna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1B7EB-E4A0-4B57-A583-4B58BC4CE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Takata</a:t>
            </a:r>
            <a:br>
              <a:rPr lang="en-US" dirty="0"/>
            </a:br>
            <a:r>
              <a:rPr lang="en-US" sz="1600" i="1" dirty="0"/>
              <a:t>Adobe ColdFusion Technical Evangelist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417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36285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Library Updates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SOLR 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Hibernate 5.6+</a:t>
            </a:r>
          </a:p>
        </p:txBody>
      </p:sp>
    </p:spTree>
    <p:extLst>
      <p:ext uri="{BB962C8B-B14F-4D97-AF65-F5344CB8AC3E}">
        <p14:creationId xmlns:p14="http://schemas.microsoft.com/office/powerpoint/2010/main" val="112873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21310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GraphQL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connect to &amp; consume GraphQL endpoints using native GraphQL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Queries &amp; mutations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Operation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Caching (potentially leveraging CF’s caching engines for shared caches &amp; scopes)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using the GraphQL specification: https://graphql.org/learn/</a:t>
            </a:r>
          </a:p>
        </p:txBody>
      </p:sp>
    </p:spTree>
    <p:extLst>
      <p:ext uri="{BB962C8B-B14F-4D97-AF65-F5344CB8AC3E}">
        <p14:creationId xmlns:p14="http://schemas.microsoft.com/office/powerpoint/2010/main" val="245622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456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6"/>
                </a:solidFill>
              </a:rPr>
              <a:t>Public Alpha .1 Currently Live</a:t>
            </a:r>
            <a:endParaRPr lang="en-US" sz="40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GCP features available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PDF Engine Upgrade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SAML/LDAP Admin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Library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Includes update to VS Code to support Fortuna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GraphQL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Realtime Listeners on </a:t>
            </a:r>
            <a:r>
              <a:rPr lang="en-US" sz="2000" dirty="0" err="1"/>
              <a:t>FireStore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ACL/Policy/Requestor Pay features in GCP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Signups still available, email/msg me for details</a:t>
            </a:r>
          </a:p>
        </p:txBody>
      </p:sp>
    </p:spTree>
    <p:extLst>
      <p:ext uri="{BB962C8B-B14F-4D97-AF65-F5344CB8AC3E}">
        <p14:creationId xmlns:p14="http://schemas.microsoft.com/office/powerpoint/2010/main" val="380135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5102-95CF-4D6C-8660-6B804A6E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BCF2-C1CA-478D-A654-9C2BCA4E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Takata@adobe.com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Twitter: @MarkTakata </a:t>
            </a:r>
          </a:p>
          <a:p>
            <a:pPr marL="9525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https://github.com/MarkRTakata/</a:t>
            </a:r>
            <a:endParaRPr lang="en-US" dirty="0"/>
          </a:p>
          <a:p>
            <a:pPr marL="9525" indent="0">
              <a:buNone/>
            </a:pPr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https://www.linkedin.com/in/marktakata/</a:t>
            </a:r>
            <a:endParaRPr lang="en-US" dirty="0"/>
          </a:p>
          <a:p>
            <a:pPr marL="9525" indent="0">
              <a:buNone/>
            </a:pPr>
            <a:r>
              <a:rPr lang="en-US" dirty="0"/>
              <a:t>CFML Slack: Mark Takata (</a:t>
            </a:r>
            <a:r>
              <a:rPr lang="en-US"/>
              <a:t>Adobe)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1D119-D76A-4013-BC81-4774E6549F06}"/>
              </a:ext>
            </a:extLst>
          </p:cNvPr>
          <p:cNvSpPr/>
          <p:nvPr/>
        </p:nvSpPr>
        <p:spPr>
          <a:xfrm>
            <a:off x="641349" y="257425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6"/>
                </a:solidFill>
                <a:effectLst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42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5564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Fortuna – What? </a:t>
            </a:r>
            <a:r>
              <a:rPr lang="en-US" sz="4000" b="1" dirty="0">
                <a:ln/>
                <a:solidFill>
                  <a:schemeClr val="accent6"/>
                </a:solidFill>
              </a:rPr>
              <a:t>When? </a:t>
            </a:r>
            <a:endParaRPr lang="en-US" sz="4000" b="1" cap="none" spc="0" dirty="0">
              <a:ln/>
              <a:solidFill>
                <a:schemeClr val="accent6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newest version of Adobe ColdFusion</a:t>
            </a:r>
            <a:br>
              <a:rPr lang="en-US" sz="3600" dirty="0"/>
            </a:b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H1 2023 target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6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41672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What’s in the box?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33238-0F9F-41BF-B1B9-80B830505D25}"/>
              </a:ext>
            </a:extLst>
          </p:cNvPr>
          <p:cNvSpPr txBox="1"/>
          <p:nvPr/>
        </p:nvSpPr>
        <p:spPr>
          <a:xfrm>
            <a:off x="938463" y="878305"/>
            <a:ext cx="79769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Cloud Story – Google Cloud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Central Configuration Server (CCS)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SSO CF Admin Integration (SAML/LDAP)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PDF Engine (PDF Reactor)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Library Updates (Java, </a:t>
            </a:r>
            <a:r>
              <a:rPr lang="en-US" sz="3200" dirty="0" err="1"/>
              <a:t>Solr</a:t>
            </a:r>
            <a:r>
              <a:rPr lang="en-US" sz="3200" dirty="0"/>
              <a:t>, Hibernate)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Native GraphQL Query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Dozens of bugs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Core Support to 2028, Extended 2029 (</a:t>
            </a:r>
            <a:r>
              <a:rPr lang="en-US" sz="3200" dirty="0" err="1"/>
              <a:t>tbd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120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B478C5-4304-4559-81A4-AD3F8A90ED73}"/>
              </a:ext>
            </a:extLst>
          </p:cNvPr>
          <p:cNvSpPr/>
          <p:nvPr/>
        </p:nvSpPr>
        <p:spPr>
          <a:xfrm>
            <a:off x="795735" y="-48634"/>
            <a:ext cx="32892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Google Cloud!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567FB-21EB-EA03-D7D3-96EC73A8AB53}"/>
              </a:ext>
            </a:extLst>
          </p:cNvPr>
          <p:cNvSpPr txBox="1"/>
          <p:nvPr/>
        </p:nvSpPr>
        <p:spPr>
          <a:xfrm>
            <a:off x="938463" y="878305"/>
            <a:ext cx="79769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Storage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FireStore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GCP Common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GCP </a:t>
            </a:r>
            <a:r>
              <a:rPr lang="en-US" sz="3200" dirty="0" err="1"/>
              <a:t>PubSub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CloudSQL</a:t>
            </a:r>
            <a:r>
              <a:rPr lang="en-US" sz="3200" dirty="0"/>
              <a:t> (MySql8, </a:t>
            </a:r>
            <a:r>
              <a:rPr lang="en-US" sz="3200" dirty="0" err="1"/>
              <a:t>PostGres</a:t>
            </a:r>
            <a:r>
              <a:rPr lang="en-US" sz="3200" dirty="0"/>
              <a:t> 14, MSSQL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MemStore</a:t>
            </a:r>
            <a:r>
              <a:rPr lang="en-US" sz="3200" dirty="0"/>
              <a:t> (Redis, Memcached)</a:t>
            </a:r>
          </a:p>
        </p:txBody>
      </p:sp>
    </p:spTree>
    <p:extLst>
      <p:ext uri="{BB962C8B-B14F-4D97-AF65-F5344CB8AC3E}">
        <p14:creationId xmlns:p14="http://schemas.microsoft.com/office/powerpoint/2010/main" val="270069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7650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Central Configuration Server (CCS)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Syncing of CF Settings via CF admin &amp; </a:t>
            </a:r>
            <a:r>
              <a:rPr lang="en-US" sz="2400" dirty="0" err="1"/>
              <a:t>CFsetup</a:t>
            </a:r>
            <a:r>
              <a:rPr lang="en-US" sz="2400" dirty="0"/>
              <a:t> &amp; Admin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 Cluster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ccs.bat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CCS Admin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Installation via CFPM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ccs.sh</a:t>
            </a:r>
          </a:p>
        </p:txBody>
      </p:sp>
    </p:spTree>
    <p:extLst>
      <p:ext uri="{BB962C8B-B14F-4D97-AF65-F5344CB8AC3E}">
        <p14:creationId xmlns:p14="http://schemas.microsoft.com/office/powerpoint/2010/main" val="88599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51865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CF Admin SSO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Admin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setAdminLdapConfiguration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getAdminLdapConfiguration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deleteLdapConfiguration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setExternalAuthentication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getExternalAuthentication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deleteAdminSamlConfig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getAdminSamlConfig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LDAP &amp; SAML for login, configuration and user/group setup</a:t>
            </a:r>
          </a:p>
        </p:txBody>
      </p:sp>
    </p:spTree>
    <p:extLst>
      <p:ext uri="{BB962C8B-B14F-4D97-AF65-F5344CB8AC3E}">
        <p14:creationId xmlns:p14="http://schemas.microsoft.com/office/powerpoint/2010/main" val="336456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3759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HTMLtoPDF</a:t>
            </a:r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 Engine Upgrade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CF8F-CD49-415D-9B65-7FABA1A3CA13}"/>
              </a:ext>
            </a:extLst>
          </p:cNvPr>
          <p:cNvSpPr txBox="1"/>
          <p:nvPr/>
        </p:nvSpPr>
        <p:spPr>
          <a:xfrm>
            <a:off x="938463" y="878305"/>
            <a:ext cx="7976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err="1"/>
              <a:t>PDFReactor</a:t>
            </a:r>
            <a:r>
              <a:rPr lang="en-US" sz="2400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HTML5+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Page breaks, fonts, form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HTML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Audio &amp; video embedding</a:t>
            </a:r>
          </a:p>
        </p:txBody>
      </p:sp>
    </p:spTree>
    <p:extLst>
      <p:ext uri="{BB962C8B-B14F-4D97-AF65-F5344CB8AC3E}">
        <p14:creationId xmlns:p14="http://schemas.microsoft.com/office/powerpoint/2010/main" val="360450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ADD951-D6E7-4EAB-8DA3-C6652799D104}"/>
              </a:ext>
            </a:extLst>
          </p:cNvPr>
          <p:cNvSpPr/>
          <p:nvPr/>
        </p:nvSpPr>
        <p:spPr>
          <a:xfrm>
            <a:off x="833854" y="-48634"/>
            <a:ext cx="63759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cap="none" spc="0" dirty="0" err="1">
                <a:ln/>
                <a:solidFill>
                  <a:schemeClr val="accent6"/>
                </a:solidFill>
                <a:effectLst/>
              </a:rPr>
              <a:t>HTMLtoPDF</a:t>
            </a:r>
            <a:r>
              <a:rPr lang="en-US" sz="4000" b="1" cap="none" spc="0" dirty="0">
                <a:ln/>
                <a:solidFill>
                  <a:schemeClr val="accent6"/>
                </a:solidFill>
                <a:effectLst/>
              </a:rPr>
              <a:t> Engine Upgrade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3F453-63EE-8B0C-F753-E3C587932311}"/>
              </a:ext>
            </a:extLst>
          </p:cNvPr>
          <p:cNvSpPr txBox="1"/>
          <p:nvPr/>
        </p:nvSpPr>
        <p:spPr>
          <a:xfrm>
            <a:off x="612732" y="1612296"/>
            <a:ext cx="2403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Code running on Chrome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BC6BF-7841-5B17-48B1-D36675041CB7}"/>
              </a:ext>
            </a:extLst>
          </p:cNvPr>
          <p:cNvSpPr txBox="1"/>
          <p:nvPr/>
        </p:nvSpPr>
        <p:spPr>
          <a:xfrm>
            <a:off x="3741578" y="1612296"/>
            <a:ext cx="1529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Existing PDF rendering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FB7DA-019B-02AE-CDEF-39D4FE968AC3}"/>
              </a:ext>
            </a:extLst>
          </p:cNvPr>
          <p:cNvSpPr txBox="1"/>
          <p:nvPr/>
        </p:nvSpPr>
        <p:spPr>
          <a:xfrm>
            <a:off x="7444670" y="1596907"/>
            <a:ext cx="1452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New PDF rendering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AA703-B9E6-3F1C-3F82-87391184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7" y="1889295"/>
            <a:ext cx="2295824" cy="325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BC87C-65D3-9BB6-94B6-E2FD739B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94" y="1802421"/>
            <a:ext cx="3043132" cy="3253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BDA0B-62D1-67D1-B950-D0BCBAF5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26" y="1802421"/>
            <a:ext cx="2364292" cy="32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2487"/>
      </p:ext>
    </p:extLst>
  </p:cSld>
  <p:clrMapOvr>
    <a:masterClrMapping/>
  </p:clrMapOvr>
</p:sld>
</file>

<file path=ppt/theme/theme1.xml><?xml version="1.0" encoding="utf-8"?>
<a:theme xmlns:a="http://schemas.openxmlformats.org/drawingml/2006/main" name="Adobe Master 2020">
  <a:themeElements>
    <a:clrScheme name="Adobe Template 2020 v03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49DE51"/>
      </a:accent1>
      <a:accent2>
        <a:srgbClr val="308FFF"/>
      </a:accent2>
      <a:accent3>
        <a:srgbClr val="FF51F5"/>
      </a:accent3>
      <a:accent4>
        <a:srgbClr val="FF9900"/>
      </a:accent4>
      <a:accent5>
        <a:srgbClr val="FFD11F"/>
      </a:accent5>
      <a:accent6>
        <a:srgbClr val="FA0F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obe_document_cloud_presentation_template" id="{BF9739F5-FBE0-164D-A042-5A987A749CA9}" vid="{D3C0BFA1-5819-AD43-8289-DBD48A8EB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Removing Upgrade Plan for ColdFusion from TLP &amp; CLP</Template>
  <TotalTime>7094</TotalTime>
  <Words>381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Clean</vt:lpstr>
      <vt:lpstr>Adobe Clean ExtraBold</vt:lpstr>
      <vt:lpstr>Adobe Clean SemiLight</vt:lpstr>
      <vt:lpstr>Arial</vt:lpstr>
      <vt:lpstr>Calibri</vt:lpstr>
      <vt:lpstr>Wingdings</vt:lpstr>
      <vt:lpstr>Adobe Master 2020</vt:lpstr>
      <vt:lpstr>The Road to Fortuna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ColdFusion Marketing Update</dc:title>
  <dc:creator>Kishore Balakrishnan</dc:creator>
  <cp:lastModifiedBy>Mark Takata</cp:lastModifiedBy>
  <cp:revision>9</cp:revision>
  <dcterms:created xsi:type="dcterms:W3CDTF">2021-10-24T04:48:06Z</dcterms:created>
  <dcterms:modified xsi:type="dcterms:W3CDTF">2022-11-23T16:55:09Z</dcterms:modified>
</cp:coreProperties>
</file>