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Rahal" userId="f8eef521d5d9e820" providerId="LiveId" clId="{9E8A035F-56FB-40B6-A4A2-7E77F15CE0E8}"/>
    <pc:docChg chg="modSld">
      <pc:chgData name="Mark Rahal" userId="f8eef521d5d9e820" providerId="LiveId" clId="{9E8A035F-56FB-40B6-A4A2-7E77F15CE0E8}" dt="2025-05-05T19:19:37.522" v="53" actId="20577"/>
      <pc:docMkLst>
        <pc:docMk/>
      </pc:docMkLst>
      <pc:sldChg chg="modSp mod">
        <pc:chgData name="Mark Rahal" userId="f8eef521d5d9e820" providerId="LiveId" clId="{9E8A035F-56FB-40B6-A4A2-7E77F15CE0E8}" dt="2025-05-05T19:19:37.522" v="53" actId="20577"/>
        <pc:sldMkLst>
          <pc:docMk/>
          <pc:sldMk cId="2631801338" sldId="257"/>
        </pc:sldMkLst>
        <pc:spChg chg="mod">
          <ac:chgData name="Mark Rahal" userId="f8eef521d5d9e820" providerId="LiveId" clId="{9E8A035F-56FB-40B6-A4A2-7E77F15CE0E8}" dt="2025-05-05T19:19:37.522" v="53" actId="20577"/>
          <ac:spMkLst>
            <pc:docMk/>
            <pc:sldMk cId="2631801338" sldId="257"/>
            <ac:spMk id="3" creationId="{E667FF4C-760F-D48E-7010-69710A7950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5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9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A7AF50-E5EC-4443-BD29-58F244BDEFD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427D8A-BF00-4E07-B12D-4CB85528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rene-mdd/api/daily-atmosphere-carbon-dioxide-concent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D649-D37C-2563-7C27-E6350AA53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STATS 418 Proposal:</a:t>
            </a:r>
            <a:br>
              <a:rPr lang="en-US" dirty="0"/>
            </a:br>
            <a:r>
              <a:rPr lang="en-US" sz="2800" dirty="0"/>
              <a:t>CO</a:t>
            </a:r>
            <a:r>
              <a:rPr lang="en-US" sz="2800" baseline="-25000" dirty="0"/>
              <a:t>2 </a:t>
            </a:r>
            <a:r>
              <a:rPr lang="en-US" sz="2800" dirty="0"/>
              <a:t>Concentration w/predictions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A5E08-129A-DDB4-8E46-F0C47175E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Rahal</a:t>
            </a:r>
          </a:p>
          <a:p>
            <a:r>
              <a:rPr lang="en-US" dirty="0"/>
              <a:t>5/6/2025</a:t>
            </a:r>
          </a:p>
        </p:txBody>
      </p:sp>
    </p:spTree>
    <p:extLst>
      <p:ext uri="{BB962C8B-B14F-4D97-AF65-F5344CB8AC3E}">
        <p14:creationId xmlns:p14="http://schemas.microsoft.com/office/powerpoint/2010/main" val="8514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7F47-0D85-7D18-4C78-E681CCEE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API: </a:t>
            </a:r>
            <a:r>
              <a:rPr lang="en-US" dirty="0"/>
              <a:t>Daily atmosphere carbon dioxide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FF4C-760F-D48E-7010-69710A79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9322"/>
            <a:ext cx="7729728" cy="40154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I will be using the Daily atmosphere carbon dioxide concentration API by Rene R. from RapidAPI.com. It hosts 10 years of historical daily CO</a:t>
            </a:r>
            <a:r>
              <a:rPr lang="en-US" baseline="-25000" dirty="0"/>
              <a:t>2 </a:t>
            </a:r>
            <a:r>
              <a:rPr lang="en-US" dirty="0"/>
              <a:t>concentrations (up to current day!) including both the snapshot level and the long-term overall increase accounting for seasonal fluctuations.</a:t>
            </a:r>
          </a:p>
          <a:p>
            <a:r>
              <a:rPr lang="en-US" dirty="0"/>
              <a:t>- Reasons for choice:</a:t>
            </a:r>
          </a:p>
          <a:p>
            <a:pPr lvl="1"/>
            <a:r>
              <a:rPr lang="en-US" dirty="0"/>
              <a:t>- I’ve always been conscious of and interested in the subject.</a:t>
            </a:r>
          </a:p>
          <a:p>
            <a:pPr lvl="1"/>
            <a:r>
              <a:rPr lang="en-US" dirty="0"/>
              <a:t>- Among many other fields of research, NASA, my dream org, spends a lot of time focusing on climate data. This will definitely not be nearly as complex or interesting as what they do, but it’s a start…maybe?</a:t>
            </a:r>
          </a:p>
          <a:p>
            <a:pPr lvl="1"/>
            <a:r>
              <a:rPr lang="en-US" dirty="0"/>
              <a:t>- I wanted to use a simple dataset so that I can focus more time on the application itself.</a:t>
            </a:r>
          </a:p>
          <a:p>
            <a:pPr lvl="1"/>
            <a:r>
              <a:rPr lang="en-US" dirty="0"/>
              <a:t>- It’s free lol. 500,000 requests a month for $Free.99 is pretty good.</a:t>
            </a:r>
          </a:p>
          <a:p>
            <a:pPr marL="228600" lvl="1" indent="0">
              <a:buNone/>
            </a:pPr>
            <a:r>
              <a:rPr lang="en-US" dirty="0"/>
              <a:t>- </a:t>
            </a:r>
            <a:r>
              <a:rPr lang="en-US" sz="1800" dirty="0"/>
              <a:t>Link: 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https://rapidapi.com/rene-mdd/api/daily-atmosphere-carbon-dioxide-concentration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6539-957C-7392-D9F6-A3DD2342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Data Usage Plan: </a:t>
            </a:r>
            <a:r>
              <a:rPr lang="en-US" dirty="0"/>
              <a:t>Create a trend model with future predictions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47E29-7555-EBDE-0004-39D3021B4D05}"/>
              </a:ext>
            </a:extLst>
          </p:cNvPr>
          <p:cNvSpPr/>
          <p:nvPr/>
        </p:nvSpPr>
        <p:spPr>
          <a:xfrm>
            <a:off x="5614504" y="4620591"/>
            <a:ext cx="940905" cy="21645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D2B52-E1D6-A7AC-B844-7FD8F977FFAC}"/>
              </a:ext>
            </a:extLst>
          </p:cNvPr>
          <p:cNvSpPr/>
          <p:nvPr/>
        </p:nvSpPr>
        <p:spPr>
          <a:xfrm>
            <a:off x="2522331" y="4885635"/>
            <a:ext cx="1364974" cy="2473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B916-09EA-4E86-3317-6FE8E75D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2"/>
            <a:ext cx="7729728" cy="3369609"/>
          </a:xfrm>
        </p:spPr>
        <p:txBody>
          <a:bodyPr/>
          <a:lstStyle/>
          <a:p>
            <a:r>
              <a:rPr lang="en-US" dirty="0"/>
              <a:t>- The goal I have for this dataset is to show historical data of CO</a:t>
            </a:r>
            <a:r>
              <a:rPr lang="en-US" baseline="-25000" dirty="0"/>
              <a:t>2</a:t>
            </a:r>
            <a:r>
              <a:rPr lang="en-US" dirty="0"/>
              <a:t> levels. Alongside that, I want to provide predictive values for the next 5 years based on the historical data.</a:t>
            </a:r>
          </a:p>
          <a:p>
            <a:r>
              <a:rPr lang="en-US" dirty="0"/>
              <a:t>- To do this, I will be creating a small SARIMA (Seasonal Autoregressive Integrated Moving Average) model. It will be trained on most of the history to provide the most up-to-date data possible.</a:t>
            </a:r>
          </a:p>
          <a:p>
            <a:r>
              <a:rPr lang="en-US" dirty="0"/>
              <a:t>- R supports this model with the 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forecast</a:t>
            </a:r>
            <a:r>
              <a:rPr lang="en-US" dirty="0"/>
              <a:t> package. I will be using the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auto.arima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en-US" dirty="0"/>
              <a:t>function to make this even easier.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3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DEF9-D034-39DF-98F1-FB93D89B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App:</a:t>
            </a:r>
            <a:r>
              <a:rPr lang="en-US" dirty="0"/>
              <a:t> R Shiny + AWS (probably)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973-D658-8F74-80C0-7562800C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r>
              <a:rPr lang="en-US" dirty="0"/>
              <a:t>- To create this app, I will be using Shiny for R. I’m pretty rusty on Python (I haven’t touched it since 2016 lol), so R would be the easier language to work with.</a:t>
            </a:r>
          </a:p>
          <a:p>
            <a:r>
              <a:rPr lang="en-US" dirty="0"/>
              <a:t>- This app will allow the user to select a date, on which the model will perform predictions. It will give the user the historical data for that day across all of the history the API has, and provide an additional 5 years of predictive data (might change to be a user-selected range from 1-10 years).</a:t>
            </a:r>
          </a:p>
          <a:p>
            <a:r>
              <a:rPr lang="en-US" dirty="0"/>
              <a:t>- This will be represented as both a chart and a table with values.</a:t>
            </a:r>
          </a:p>
          <a:p>
            <a:r>
              <a:rPr lang="en-US" dirty="0"/>
              <a:t>- To host this application, I already have an AWS account, so I might use that, unless we have something better in the </a:t>
            </a:r>
            <a:r>
              <a:rPr lang="en-US" dirty="0" err="1"/>
              <a:t>futue</a:t>
            </a:r>
            <a:r>
              <a:rPr lang="en-US" dirty="0"/>
              <a:t>. 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AC66D-BBD7-50DC-8EF4-0A6C9CD82C25}"/>
              </a:ext>
            </a:extLst>
          </p:cNvPr>
          <p:cNvSpPr txBox="1"/>
          <p:nvPr/>
        </p:nvSpPr>
        <p:spPr>
          <a:xfrm>
            <a:off x="5209760" y="6528904"/>
            <a:ext cx="177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Thank you for coming to this </a:t>
            </a:r>
            <a:r>
              <a:rPr lang="en-US" sz="800" dirty="0" err="1"/>
              <a:t>TedTalk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3674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</TotalTime>
  <Words>459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Cascadia Code</vt:lpstr>
      <vt:lpstr>Gill Sans MT</vt:lpstr>
      <vt:lpstr>Parcel</vt:lpstr>
      <vt:lpstr>STATS 418 Proposal: CO2 Concentration w/predictions</vt:lpstr>
      <vt:lpstr>API: Daily atmosphere carbon dioxide concentration</vt:lpstr>
      <vt:lpstr>Data Usage Plan: Create a trend model with future predictions</vt:lpstr>
      <vt:lpstr>App: R Shiny + AWS (probably)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Rahal</dc:creator>
  <cp:lastModifiedBy>Mark Rahal</cp:lastModifiedBy>
  <cp:revision>1</cp:revision>
  <dcterms:created xsi:type="dcterms:W3CDTF">2025-05-05T18:14:55Z</dcterms:created>
  <dcterms:modified xsi:type="dcterms:W3CDTF">2025-05-05T19:19:44Z</dcterms:modified>
</cp:coreProperties>
</file>