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500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0" y="86075"/>
            <a:ext cx="7801500" cy="2461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/>
              <a:t>Hypochondriacs Unite!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613199"/>
            <a:ext cx="7801500" cy="11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Get reliable information about a random health condition you Google Search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442100"/>
            <a:ext cx="8520599" cy="412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What do you do when WebMD MayoClinic, and Wikipedia diagnose you with  different diseases after you search your symptoms?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0"/>
            <a:ext cx="8520599" cy="15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0"/>
              <a:t>Panic?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800" y="2147278"/>
            <a:ext cx="4878225" cy="2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48000"/>
            <a:ext cx="8520599" cy="209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6000"/>
              <a:t>Don’t Fear! </a:t>
            </a:r>
          </a:p>
          <a:p>
            <a:pPr algn="ctr">
              <a:spcBef>
                <a:spcPts val="0"/>
              </a:spcBef>
              <a:buNone/>
            </a:pPr>
            <a:r>
              <a:rPr lang="en" sz="6000"/>
              <a:t>The Magic URL is here!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288825"/>
            <a:ext cx="8520599" cy="128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http://127.0.0.1:5000/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17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Now you know what a heart attack is.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2188950"/>
            <a:ext cx="8520599" cy="23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6000"/>
              <a:t>Do you think you had one?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191325"/>
            <a:ext cx="8520599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That confirmed heart attack definition provided by: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2062650"/>
            <a:ext cx="8520599" cy="127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Jaccard Similarity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3 definitions were 55.3%similar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311700" y="3529650"/>
            <a:ext cx="8520599" cy="13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Cosine Similary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Yea, not working yet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2257275"/>
            <a:ext cx="8520599" cy="280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Come back when the magic URL can: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Be trained on more websites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Search for more problems than Heart Attacks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Use more similarity metrics and compare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Create a database listing websites conflicting with training set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Compare symptoms, treatments, risk factors, and more</a:t>
            </a: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671250" y="255700"/>
            <a:ext cx="7801500" cy="105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Hypochondriacs Unite!</a:t>
            </a:r>
          </a:p>
        </p:txBody>
      </p:sp>
      <p:sp>
        <p:nvSpPr>
          <p:cNvPr id="96" name="Shape 96"/>
          <p:cNvSpPr txBox="1"/>
          <p:nvPr>
            <p:ph idx="2" type="ctrTitle"/>
          </p:nvPr>
        </p:nvSpPr>
        <p:spPr>
          <a:xfrm>
            <a:off x="529450" y="1308400"/>
            <a:ext cx="7246800" cy="105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Another Day!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