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9" r:id="rId2"/>
    <p:sldId id="260" r:id="rId3"/>
  </p:sldIdLst>
  <p:sldSz cx="34747200" cy="2743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E3C"/>
    <a:srgbClr val="FF0000"/>
    <a:srgbClr val="FFCC00"/>
    <a:srgbClr val="00CC99"/>
    <a:srgbClr val="FF6600"/>
    <a:srgbClr val="007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22" d="100"/>
          <a:sy n="22" d="100"/>
        </p:scale>
        <p:origin x="656" y="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Smith" userId="ec9c1c1e0e20cd5b" providerId="LiveId" clId="{0EAB5BA6-BBF2-4AB5-A2BB-98719BFD18BB}"/>
    <pc:docChg chg="undo redo custSel addSld delSld modSld">
      <pc:chgData name="Mark Smith" userId="ec9c1c1e0e20cd5b" providerId="LiveId" clId="{0EAB5BA6-BBF2-4AB5-A2BB-98719BFD18BB}" dt="2025-07-15T18:09:58.728" v="3445" actId="1076"/>
      <pc:docMkLst>
        <pc:docMk/>
      </pc:docMkLst>
      <pc:sldChg chg="addSp modSp del">
        <pc:chgData name="Mark Smith" userId="ec9c1c1e0e20cd5b" providerId="LiveId" clId="{0EAB5BA6-BBF2-4AB5-A2BB-98719BFD18BB}" dt="2025-07-01T21:36:06.040" v="205" actId="47"/>
        <pc:sldMkLst>
          <pc:docMk/>
          <pc:sldMk cId="109857222" sldId="256"/>
        </pc:sldMkLst>
      </pc:sldChg>
      <pc:sldChg chg="addSp delSp modSp add del mod">
        <pc:chgData name="Mark Smith" userId="ec9c1c1e0e20cd5b" providerId="LiveId" clId="{0EAB5BA6-BBF2-4AB5-A2BB-98719BFD18BB}" dt="2025-07-07T15:27:26.649" v="2174" actId="47"/>
        <pc:sldMkLst>
          <pc:docMk/>
          <pc:sldMk cId="2369422226" sldId="257"/>
        </pc:sldMkLst>
      </pc:sldChg>
      <pc:sldChg chg="add del">
        <pc:chgData name="Mark Smith" userId="ec9c1c1e0e20cd5b" providerId="LiveId" clId="{0EAB5BA6-BBF2-4AB5-A2BB-98719BFD18BB}" dt="2025-07-01T20:56:30.694" v="28" actId="47"/>
        <pc:sldMkLst>
          <pc:docMk/>
          <pc:sldMk cId="405260641" sldId="258"/>
        </pc:sldMkLst>
      </pc:sldChg>
      <pc:sldChg chg="addSp modSp add del mod">
        <pc:chgData name="Mark Smith" userId="ec9c1c1e0e20cd5b" providerId="LiveId" clId="{0EAB5BA6-BBF2-4AB5-A2BB-98719BFD18BB}" dt="2025-07-08T16:15:45.614" v="3147" actId="2696"/>
        <pc:sldMkLst>
          <pc:docMk/>
          <pc:sldMk cId="1485398933" sldId="258"/>
        </pc:sldMkLst>
      </pc:sldChg>
      <pc:sldChg chg="add del">
        <pc:chgData name="Mark Smith" userId="ec9c1c1e0e20cd5b" providerId="LiveId" clId="{0EAB5BA6-BBF2-4AB5-A2BB-98719BFD18BB}" dt="2025-07-09T22:08:57.819" v="3276" actId="47"/>
        <pc:sldMkLst>
          <pc:docMk/>
          <pc:sldMk cId="2356172931" sldId="258"/>
        </pc:sldMkLst>
      </pc:sldChg>
      <pc:sldChg chg="addSp delSp modSp add mod">
        <pc:chgData name="Mark Smith" userId="ec9c1c1e0e20cd5b" providerId="LiveId" clId="{0EAB5BA6-BBF2-4AB5-A2BB-98719BFD18BB}" dt="2025-07-15T18:09:58.728" v="3445" actId="1076"/>
        <pc:sldMkLst>
          <pc:docMk/>
          <pc:sldMk cId="3145804646" sldId="259"/>
        </pc:sldMkLst>
        <pc:spChg chg="mod">
          <ac:chgData name="Mark Smith" userId="ec9c1c1e0e20cd5b" providerId="LiveId" clId="{0EAB5BA6-BBF2-4AB5-A2BB-98719BFD18BB}" dt="2025-07-15T18:06:57.083" v="3420" actId="1076"/>
          <ac:spMkLst>
            <pc:docMk/>
            <pc:sldMk cId="3145804646" sldId="259"/>
            <ac:spMk id="10" creationId="{00369417-EA59-BBD0-ED2F-0F9334DC78D0}"/>
          </ac:spMkLst>
        </pc:spChg>
        <pc:spChg chg="add mod">
          <ac:chgData name="Mark Smith" userId="ec9c1c1e0e20cd5b" providerId="LiveId" clId="{0EAB5BA6-BBF2-4AB5-A2BB-98719BFD18BB}" dt="2025-07-15T18:04:57.713" v="3415" actId="1076"/>
          <ac:spMkLst>
            <pc:docMk/>
            <pc:sldMk cId="3145804646" sldId="259"/>
            <ac:spMk id="11" creationId="{B70823DB-41DA-A585-DF13-B97DEDE632D2}"/>
          </ac:spMkLst>
        </pc:spChg>
        <pc:spChg chg="add mod">
          <ac:chgData name="Mark Smith" userId="ec9c1c1e0e20cd5b" providerId="LiveId" clId="{0EAB5BA6-BBF2-4AB5-A2BB-98719BFD18BB}" dt="2025-07-09T22:09:22.355" v="3307" actId="20577"/>
          <ac:spMkLst>
            <pc:docMk/>
            <pc:sldMk cId="3145804646" sldId="259"/>
            <ac:spMk id="13" creationId="{B6BA7A50-FF21-C6F7-88C4-E95C182E11E9}"/>
          </ac:spMkLst>
        </pc:spChg>
        <pc:spChg chg="add mod">
          <ac:chgData name="Mark Smith" userId="ec9c1c1e0e20cd5b" providerId="LiveId" clId="{0EAB5BA6-BBF2-4AB5-A2BB-98719BFD18BB}" dt="2025-07-07T15:51:46.558" v="3119" actId="207"/>
          <ac:spMkLst>
            <pc:docMk/>
            <pc:sldMk cId="3145804646" sldId="259"/>
            <ac:spMk id="15" creationId="{01325D48-8DB8-6A89-C063-8E5D36523883}"/>
          </ac:spMkLst>
        </pc:spChg>
        <pc:spChg chg="mod">
          <ac:chgData name="Mark Smith" userId="ec9c1c1e0e20cd5b" providerId="LiveId" clId="{0EAB5BA6-BBF2-4AB5-A2BB-98719BFD18BB}" dt="2025-07-07T15:48:01.772" v="3092" actId="1076"/>
          <ac:spMkLst>
            <pc:docMk/>
            <pc:sldMk cId="3145804646" sldId="259"/>
            <ac:spMk id="25" creationId="{082A51BF-9138-BF18-89DD-22F68328696E}"/>
          </ac:spMkLst>
        </pc:spChg>
        <pc:spChg chg="mod">
          <ac:chgData name="Mark Smith" userId="ec9c1c1e0e20cd5b" providerId="LiveId" clId="{0EAB5BA6-BBF2-4AB5-A2BB-98719BFD18BB}" dt="2025-07-07T15:48:01.772" v="3092" actId="1076"/>
          <ac:spMkLst>
            <pc:docMk/>
            <pc:sldMk cId="3145804646" sldId="259"/>
            <ac:spMk id="41" creationId="{6F228145-9C6D-664E-8A32-4E907553CE32}"/>
          </ac:spMkLst>
        </pc:spChg>
        <pc:spChg chg="mod">
          <ac:chgData name="Mark Smith" userId="ec9c1c1e0e20cd5b" providerId="LiveId" clId="{0EAB5BA6-BBF2-4AB5-A2BB-98719BFD18BB}" dt="2025-07-15T18:04:57.713" v="3415" actId="1076"/>
          <ac:spMkLst>
            <pc:docMk/>
            <pc:sldMk cId="3145804646" sldId="259"/>
            <ac:spMk id="42" creationId="{67968A82-2FBC-37EF-53DE-54D8C32D9B49}"/>
          </ac:spMkLst>
        </pc:spChg>
        <pc:spChg chg="mod">
          <ac:chgData name="Mark Smith" userId="ec9c1c1e0e20cd5b" providerId="LiveId" clId="{0EAB5BA6-BBF2-4AB5-A2BB-98719BFD18BB}" dt="2025-07-10T17:15:56.219" v="3340" actId="1076"/>
          <ac:spMkLst>
            <pc:docMk/>
            <pc:sldMk cId="3145804646" sldId="259"/>
            <ac:spMk id="44" creationId="{C1AA16A5-DE9F-FA27-8B37-20D465D05222}"/>
          </ac:spMkLst>
        </pc:spChg>
        <pc:spChg chg="ord">
          <ac:chgData name="Mark Smith" userId="ec9c1c1e0e20cd5b" providerId="LiveId" clId="{0EAB5BA6-BBF2-4AB5-A2BB-98719BFD18BB}" dt="2025-07-07T16:28:19.030" v="3143" actId="166"/>
          <ac:spMkLst>
            <pc:docMk/>
            <pc:sldMk cId="3145804646" sldId="259"/>
            <ac:spMk id="45" creationId="{BE444F95-B182-E96E-F6BD-C8C70BC3BF7F}"/>
          </ac:spMkLst>
        </pc:spChg>
        <pc:spChg chg="mod">
          <ac:chgData name="Mark Smith" userId="ec9c1c1e0e20cd5b" providerId="LiveId" clId="{0EAB5BA6-BBF2-4AB5-A2BB-98719BFD18BB}" dt="2025-07-07T15:43:16.408" v="2864" actId="1076"/>
          <ac:spMkLst>
            <pc:docMk/>
            <pc:sldMk cId="3145804646" sldId="259"/>
            <ac:spMk id="65" creationId="{8384E6C2-55D3-CBB1-C59C-05C729CDE8DB}"/>
          </ac:spMkLst>
        </pc:spChg>
        <pc:grpChg chg="mod">
          <ac:chgData name="Mark Smith" userId="ec9c1c1e0e20cd5b" providerId="LiveId" clId="{0EAB5BA6-BBF2-4AB5-A2BB-98719BFD18BB}" dt="2025-07-15T18:07:51.060" v="3425" actId="1076"/>
          <ac:grpSpMkLst>
            <pc:docMk/>
            <pc:sldMk cId="3145804646" sldId="259"/>
            <ac:grpSpMk id="5" creationId="{16B1AD8D-DE24-B6B3-3785-5137A3542F79}"/>
          </ac:grpSpMkLst>
        </pc:grpChg>
        <pc:grpChg chg="del mod ord">
          <ac:chgData name="Mark Smith" userId="ec9c1c1e0e20cd5b" providerId="LiveId" clId="{0EAB5BA6-BBF2-4AB5-A2BB-98719BFD18BB}" dt="2025-07-15T16:04:25.857" v="3341" actId="165"/>
          <ac:grpSpMkLst>
            <pc:docMk/>
            <pc:sldMk cId="3145804646" sldId="259"/>
            <ac:grpSpMk id="17" creationId="{51BAC306-475C-813D-1470-18B68A2FA073}"/>
          </ac:grpSpMkLst>
        </pc:grpChg>
        <pc:picChg chg="del mod">
          <ac:chgData name="Mark Smith" userId="ec9c1c1e0e20cd5b" providerId="LiveId" clId="{0EAB5BA6-BBF2-4AB5-A2BB-98719BFD18BB}" dt="2025-07-15T16:11:10.246" v="3372" actId="478"/>
          <ac:picMkLst>
            <pc:docMk/>
            <pc:sldMk cId="3145804646" sldId="259"/>
            <ac:picMk id="12" creationId="{AA595E2D-0F9B-31A7-642E-6C28DA96FE95}"/>
          </ac:picMkLst>
        </pc:picChg>
        <pc:picChg chg="del mod topLvl">
          <ac:chgData name="Mark Smith" userId="ec9c1c1e0e20cd5b" providerId="LiveId" clId="{0EAB5BA6-BBF2-4AB5-A2BB-98719BFD18BB}" dt="2025-07-15T16:06:51.708" v="3355" actId="478"/>
          <ac:picMkLst>
            <pc:docMk/>
            <pc:sldMk cId="3145804646" sldId="259"/>
            <ac:picMk id="14" creationId="{039193EB-7411-16B3-C136-C6BC9EC43D8A}"/>
          </ac:picMkLst>
        </pc:picChg>
        <pc:picChg chg="del mod topLvl">
          <ac:chgData name="Mark Smith" userId="ec9c1c1e0e20cd5b" providerId="LiveId" clId="{0EAB5BA6-BBF2-4AB5-A2BB-98719BFD18BB}" dt="2025-07-15T18:00:15.687" v="3383" actId="478"/>
          <ac:picMkLst>
            <pc:docMk/>
            <pc:sldMk cId="3145804646" sldId="259"/>
            <ac:picMk id="16" creationId="{55AECE36-5186-A0C1-77EB-A34A9FDADEF6}"/>
          </ac:picMkLst>
        </pc:picChg>
        <pc:picChg chg="add del mod ord">
          <ac:chgData name="Mark Smith" userId="ec9c1c1e0e20cd5b" providerId="LiveId" clId="{0EAB5BA6-BBF2-4AB5-A2BB-98719BFD18BB}" dt="2025-07-15T18:01:02.224" v="3384" actId="478"/>
          <ac:picMkLst>
            <pc:docMk/>
            <pc:sldMk cId="3145804646" sldId="259"/>
            <ac:picMk id="20" creationId="{43D09BB9-B17F-6B9C-B856-861C8E507822}"/>
          </ac:picMkLst>
        </pc:picChg>
        <pc:picChg chg="add del mod ord">
          <ac:chgData name="Mark Smith" userId="ec9c1c1e0e20cd5b" providerId="LiveId" clId="{0EAB5BA6-BBF2-4AB5-A2BB-98719BFD18BB}" dt="2025-07-15T16:09:55.967" v="3363" actId="478"/>
          <ac:picMkLst>
            <pc:docMk/>
            <pc:sldMk cId="3145804646" sldId="259"/>
            <ac:picMk id="22" creationId="{DDD214F7-701C-E384-5625-BC52E89674D1}"/>
          </ac:picMkLst>
        </pc:picChg>
        <pc:picChg chg="mod ord modCrop">
          <ac:chgData name="Mark Smith" userId="ec9c1c1e0e20cd5b" providerId="LiveId" clId="{0EAB5BA6-BBF2-4AB5-A2BB-98719BFD18BB}" dt="2025-07-15T18:09:58.728" v="3445" actId="1076"/>
          <ac:picMkLst>
            <pc:docMk/>
            <pc:sldMk cId="3145804646" sldId="259"/>
            <ac:picMk id="23" creationId="{D06E531F-59B3-EF16-7BF4-AE1DE7D278DB}"/>
          </ac:picMkLst>
        </pc:picChg>
        <pc:picChg chg="add del mod ord">
          <ac:chgData name="Mark Smith" userId="ec9c1c1e0e20cd5b" providerId="LiveId" clId="{0EAB5BA6-BBF2-4AB5-A2BB-98719BFD18BB}" dt="2025-07-15T17:58:39.756" v="3377" actId="478"/>
          <ac:picMkLst>
            <pc:docMk/>
            <pc:sldMk cId="3145804646" sldId="259"/>
            <ac:picMk id="27" creationId="{34197729-9D61-7DBA-D54B-4BEA3CC9B0B6}"/>
          </ac:picMkLst>
        </pc:picChg>
        <pc:picChg chg="add del mod">
          <ac:chgData name="Mark Smith" userId="ec9c1c1e0e20cd5b" providerId="LiveId" clId="{0EAB5BA6-BBF2-4AB5-A2BB-98719BFD18BB}" dt="2025-07-15T18:01:15.612" v="3387" actId="478"/>
          <ac:picMkLst>
            <pc:docMk/>
            <pc:sldMk cId="3145804646" sldId="259"/>
            <ac:picMk id="30" creationId="{E78E7B4A-22C3-CEF9-05F4-1FDCB24D78BF}"/>
          </ac:picMkLst>
        </pc:picChg>
        <pc:picChg chg="add del mod ord">
          <ac:chgData name="Mark Smith" userId="ec9c1c1e0e20cd5b" providerId="LiveId" clId="{0EAB5BA6-BBF2-4AB5-A2BB-98719BFD18BB}" dt="2025-07-15T17:58:52.200" v="3382" actId="478"/>
          <ac:picMkLst>
            <pc:docMk/>
            <pc:sldMk cId="3145804646" sldId="259"/>
            <ac:picMk id="32" creationId="{68E0A969-BBE7-8695-7333-89F52C848A34}"/>
          </ac:picMkLst>
        </pc:picChg>
        <pc:picChg chg="add mod ord">
          <ac:chgData name="Mark Smith" userId="ec9c1c1e0e20cd5b" providerId="LiveId" clId="{0EAB5BA6-BBF2-4AB5-A2BB-98719BFD18BB}" dt="2025-07-15T18:04:13.101" v="3413" actId="1076"/>
          <ac:picMkLst>
            <pc:docMk/>
            <pc:sldMk cId="3145804646" sldId="259"/>
            <ac:picMk id="34" creationId="{41086D34-A7E4-30CB-8EAD-8CCF57B8C7EF}"/>
          </ac:picMkLst>
        </pc:picChg>
        <pc:picChg chg="add mod ord">
          <ac:chgData name="Mark Smith" userId="ec9c1c1e0e20cd5b" providerId="LiveId" clId="{0EAB5BA6-BBF2-4AB5-A2BB-98719BFD18BB}" dt="2025-07-15T18:09:31.935" v="3441" actId="167"/>
          <ac:picMkLst>
            <pc:docMk/>
            <pc:sldMk cId="3145804646" sldId="259"/>
            <ac:picMk id="37" creationId="{76AF515F-FCA4-8FEF-15B7-6362EF76EBAB}"/>
          </ac:picMkLst>
        </pc:picChg>
        <pc:picChg chg="add del mod modCrop">
          <ac:chgData name="Mark Smith" userId="ec9c1c1e0e20cd5b" providerId="LiveId" clId="{0EAB5BA6-BBF2-4AB5-A2BB-98719BFD18BB}" dt="2025-07-15T18:09:33.881" v="3442" actId="478"/>
          <ac:picMkLst>
            <pc:docMk/>
            <pc:sldMk cId="3145804646" sldId="259"/>
            <ac:picMk id="46" creationId="{2BECCBF2-DC82-5285-683B-1A52B7ED22E2}"/>
          </ac:picMkLst>
        </pc:picChg>
        <pc:picChg chg="add mod modCrop">
          <ac:chgData name="Mark Smith" userId="ec9c1c1e0e20cd5b" providerId="LiveId" clId="{0EAB5BA6-BBF2-4AB5-A2BB-98719BFD18BB}" dt="2025-07-15T18:09:38.308" v="3443" actId="1076"/>
          <ac:picMkLst>
            <pc:docMk/>
            <pc:sldMk cId="3145804646" sldId="259"/>
            <ac:picMk id="48" creationId="{375668AB-8C6C-E3BF-A23A-EEEACE52E795}"/>
          </ac:picMkLst>
        </pc:picChg>
      </pc:sldChg>
      <pc:sldChg chg="addSp delSp modSp new mod">
        <pc:chgData name="Mark Smith" userId="ec9c1c1e0e20cd5b" providerId="LiveId" clId="{0EAB5BA6-BBF2-4AB5-A2BB-98719BFD18BB}" dt="2025-07-09T16:54:51.686" v="3275" actId="20577"/>
        <pc:sldMkLst>
          <pc:docMk/>
          <pc:sldMk cId="2333097264" sldId="260"/>
        </pc:sldMkLst>
        <pc:spChg chg="add mod">
          <ac:chgData name="Mark Smith" userId="ec9c1c1e0e20cd5b" providerId="LiveId" clId="{0EAB5BA6-BBF2-4AB5-A2BB-98719BFD18BB}" dt="2025-07-09T16:29:41.233" v="3182" actId="1076"/>
          <ac:spMkLst>
            <pc:docMk/>
            <pc:sldMk cId="2333097264" sldId="260"/>
            <ac:spMk id="4" creationId="{0038BA00-B905-8337-6384-BD46197F9693}"/>
          </ac:spMkLst>
        </pc:spChg>
        <pc:spChg chg="add mod">
          <ac:chgData name="Mark Smith" userId="ec9c1c1e0e20cd5b" providerId="LiveId" clId="{0EAB5BA6-BBF2-4AB5-A2BB-98719BFD18BB}" dt="2025-07-09T16:31:37.243" v="3202" actId="1076"/>
          <ac:spMkLst>
            <pc:docMk/>
            <pc:sldMk cId="2333097264" sldId="260"/>
            <ac:spMk id="19" creationId="{6AD5BD1E-7ED3-0119-C05A-6806D0024792}"/>
          </ac:spMkLst>
        </pc:spChg>
        <pc:spChg chg="add mod">
          <ac:chgData name="Mark Smith" userId="ec9c1c1e0e20cd5b" providerId="LiveId" clId="{0EAB5BA6-BBF2-4AB5-A2BB-98719BFD18BB}" dt="2025-07-09T16:34:09.316" v="3228" actId="1076"/>
          <ac:spMkLst>
            <pc:docMk/>
            <pc:sldMk cId="2333097264" sldId="260"/>
            <ac:spMk id="30" creationId="{F9C05B78-F797-0D76-2A34-1079D7686C32}"/>
          </ac:spMkLst>
        </pc:spChg>
        <pc:spChg chg="add mod">
          <ac:chgData name="Mark Smith" userId="ec9c1c1e0e20cd5b" providerId="LiveId" clId="{0EAB5BA6-BBF2-4AB5-A2BB-98719BFD18BB}" dt="2025-07-09T16:34:27.582" v="3232" actId="1076"/>
          <ac:spMkLst>
            <pc:docMk/>
            <pc:sldMk cId="2333097264" sldId="260"/>
            <ac:spMk id="40" creationId="{505E6E5C-0164-9331-BCBB-922A8EFC0DE8}"/>
          </ac:spMkLst>
        </pc:spChg>
        <pc:spChg chg="add mod">
          <ac:chgData name="Mark Smith" userId="ec9c1c1e0e20cd5b" providerId="LiveId" clId="{0EAB5BA6-BBF2-4AB5-A2BB-98719BFD18BB}" dt="2025-07-09T16:37:49.224" v="3257" actId="1076"/>
          <ac:spMkLst>
            <pc:docMk/>
            <pc:sldMk cId="2333097264" sldId="260"/>
            <ac:spMk id="65" creationId="{4CAEE6EF-179F-71DB-335A-1EDB7A524131}"/>
          </ac:spMkLst>
        </pc:spChg>
        <pc:spChg chg="add mod">
          <ac:chgData name="Mark Smith" userId="ec9c1c1e0e20cd5b" providerId="LiveId" clId="{0EAB5BA6-BBF2-4AB5-A2BB-98719BFD18BB}" dt="2025-07-09T16:54:51.686" v="3275" actId="20577"/>
          <ac:spMkLst>
            <pc:docMk/>
            <pc:sldMk cId="2333097264" sldId="260"/>
            <ac:spMk id="82" creationId="{8EA1B686-0882-04DD-B6AE-01B777721F95}"/>
          </ac:spMkLst>
        </pc:spChg>
        <pc:cxnChg chg="add mod">
          <ac:chgData name="Mark Smith" userId="ec9c1c1e0e20cd5b" providerId="LiveId" clId="{0EAB5BA6-BBF2-4AB5-A2BB-98719BFD18BB}" dt="2025-07-09T16:30:32.649" v="3192" actId="1076"/>
          <ac:cxnSpMkLst>
            <pc:docMk/>
            <pc:sldMk cId="2333097264" sldId="260"/>
            <ac:cxnSpMk id="12" creationId="{811FE0D8-017A-DF82-E21A-F0A9A9088EA3}"/>
          </ac:cxnSpMkLst>
        </pc:cxnChg>
        <pc:cxnChg chg="add mod">
          <ac:chgData name="Mark Smith" userId="ec9c1c1e0e20cd5b" providerId="LiveId" clId="{0EAB5BA6-BBF2-4AB5-A2BB-98719BFD18BB}" dt="2025-07-09T16:35:34.698" v="3241" actId="1076"/>
          <ac:cxnSpMkLst>
            <pc:docMk/>
            <pc:sldMk cId="2333097264" sldId="260"/>
            <ac:cxnSpMk id="15" creationId="{B131CED6-1DEA-13D7-4F7C-2C4015F60B69}"/>
          </ac:cxnSpMkLst>
        </pc:cxnChg>
        <pc:cxnChg chg="add mod">
          <ac:chgData name="Mark Smith" userId="ec9c1c1e0e20cd5b" providerId="LiveId" clId="{0EAB5BA6-BBF2-4AB5-A2BB-98719BFD18BB}" dt="2025-07-09T16:31:37.243" v="3202" actId="1076"/>
          <ac:cxnSpMkLst>
            <pc:docMk/>
            <pc:sldMk cId="2333097264" sldId="260"/>
            <ac:cxnSpMk id="20" creationId="{10E06DCB-A0AA-962E-D16D-82F8244C1917}"/>
          </ac:cxnSpMkLst>
        </pc:cxnChg>
        <pc:cxnChg chg="add mod">
          <ac:chgData name="Mark Smith" userId="ec9c1c1e0e20cd5b" providerId="LiveId" clId="{0EAB5BA6-BBF2-4AB5-A2BB-98719BFD18BB}" dt="2025-07-09T16:35:37.745" v="3242" actId="1076"/>
          <ac:cxnSpMkLst>
            <pc:docMk/>
            <pc:sldMk cId="2333097264" sldId="260"/>
            <ac:cxnSpMk id="21" creationId="{02BF0050-3217-AF40-0E39-CCBBCD460DB2}"/>
          </ac:cxnSpMkLst>
        </pc:cxnChg>
        <pc:cxnChg chg="add mod">
          <ac:chgData name="Mark Smith" userId="ec9c1c1e0e20cd5b" providerId="LiveId" clId="{0EAB5BA6-BBF2-4AB5-A2BB-98719BFD18BB}" dt="2025-07-09T16:32:09.281" v="3205" actId="208"/>
          <ac:cxnSpMkLst>
            <pc:docMk/>
            <pc:sldMk cId="2333097264" sldId="260"/>
            <ac:cxnSpMk id="23" creationId="{A5125286-EE24-AFC7-184C-889D41AFD022}"/>
          </ac:cxnSpMkLst>
        </pc:cxnChg>
        <pc:cxnChg chg="add mod">
          <ac:chgData name="Mark Smith" userId="ec9c1c1e0e20cd5b" providerId="LiveId" clId="{0EAB5BA6-BBF2-4AB5-A2BB-98719BFD18BB}" dt="2025-07-09T16:33:26.702" v="3221" actId="1076"/>
          <ac:cxnSpMkLst>
            <pc:docMk/>
            <pc:sldMk cId="2333097264" sldId="260"/>
            <ac:cxnSpMk id="24" creationId="{2C68AEEA-172D-9E03-275E-72947E701173}"/>
          </ac:cxnSpMkLst>
        </pc:cxnChg>
        <pc:cxnChg chg="add mod">
          <ac:chgData name="Mark Smith" userId="ec9c1c1e0e20cd5b" providerId="LiveId" clId="{0EAB5BA6-BBF2-4AB5-A2BB-98719BFD18BB}" dt="2025-07-09T16:33:16.843" v="3220" actId="1076"/>
          <ac:cxnSpMkLst>
            <pc:docMk/>
            <pc:sldMk cId="2333097264" sldId="260"/>
            <ac:cxnSpMk id="25" creationId="{4E7AE252-4498-CD66-8FB1-016C90DCE9FE}"/>
          </ac:cxnSpMkLst>
        </pc:cxnChg>
        <pc:cxnChg chg="add mod">
          <ac:chgData name="Mark Smith" userId="ec9c1c1e0e20cd5b" providerId="LiveId" clId="{0EAB5BA6-BBF2-4AB5-A2BB-98719BFD18BB}" dt="2025-07-09T16:33:39.618" v="3222" actId="1076"/>
          <ac:cxnSpMkLst>
            <pc:docMk/>
            <pc:sldMk cId="2333097264" sldId="260"/>
            <ac:cxnSpMk id="26" creationId="{401CA578-229F-444A-737F-38E9E7EBF019}"/>
          </ac:cxnSpMkLst>
        </pc:cxnChg>
        <pc:cxnChg chg="add mod">
          <ac:chgData name="Mark Smith" userId="ec9c1c1e0e20cd5b" providerId="LiveId" clId="{0EAB5BA6-BBF2-4AB5-A2BB-98719BFD18BB}" dt="2025-07-09T16:33:10.397" v="3219" actId="1076"/>
          <ac:cxnSpMkLst>
            <pc:docMk/>
            <pc:sldMk cId="2333097264" sldId="260"/>
            <ac:cxnSpMk id="27" creationId="{333FB685-9058-D0DF-42F3-CDC72A579D9B}"/>
          </ac:cxnSpMkLst>
        </pc:cxnChg>
        <pc:cxnChg chg="add mod">
          <ac:chgData name="Mark Smith" userId="ec9c1c1e0e20cd5b" providerId="LiveId" clId="{0EAB5BA6-BBF2-4AB5-A2BB-98719BFD18BB}" dt="2025-07-09T16:33:57.596" v="3226" actId="1076"/>
          <ac:cxnSpMkLst>
            <pc:docMk/>
            <pc:sldMk cId="2333097264" sldId="260"/>
            <ac:cxnSpMk id="28" creationId="{9E938108-6606-865D-C8F0-AE0380790BDC}"/>
          </ac:cxnSpMkLst>
        </pc:cxnChg>
        <pc:cxnChg chg="add mod">
          <ac:chgData name="Mark Smith" userId="ec9c1c1e0e20cd5b" providerId="LiveId" clId="{0EAB5BA6-BBF2-4AB5-A2BB-98719BFD18BB}" dt="2025-07-09T16:33:50.497" v="3225" actId="1076"/>
          <ac:cxnSpMkLst>
            <pc:docMk/>
            <pc:sldMk cId="2333097264" sldId="260"/>
            <ac:cxnSpMk id="29" creationId="{2F473C74-1D50-192C-10DB-F90F8F967D21}"/>
          </ac:cxnSpMkLst>
        </pc:cxnChg>
        <pc:cxnChg chg="add mod">
          <ac:chgData name="Mark Smith" userId="ec9c1c1e0e20cd5b" providerId="LiveId" clId="{0EAB5BA6-BBF2-4AB5-A2BB-98719BFD18BB}" dt="2025-07-09T16:34:09.316" v="3228" actId="1076"/>
          <ac:cxnSpMkLst>
            <pc:docMk/>
            <pc:sldMk cId="2333097264" sldId="260"/>
            <ac:cxnSpMk id="33" creationId="{581826EF-A5A3-97DA-798D-C43421C24146}"/>
          </ac:cxnSpMkLst>
        </pc:cxnChg>
        <pc:cxnChg chg="add mod">
          <ac:chgData name="Mark Smith" userId="ec9c1c1e0e20cd5b" providerId="LiveId" clId="{0EAB5BA6-BBF2-4AB5-A2BB-98719BFD18BB}" dt="2025-07-09T16:34:09.316" v="3228" actId="1076"/>
          <ac:cxnSpMkLst>
            <pc:docMk/>
            <pc:sldMk cId="2333097264" sldId="260"/>
            <ac:cxnSpMk id="34" creationId="{89C9BF42-9594-C436-0AB6-18EC861768BC}"/>
          </ac:cxnSpMkLst>
        </pc:cxnChg>
        <pc:cxnChg chg="add mod">
          <ac:chgData name="Mark Smith" userId="ec9c1c1e0e20cd5b" providerId="LiveId" clId="{0EAB5BA6-BBF2-4AB5-A2BB-98719BFD18BB}" dt="2025-07-09T16:34:09.316" v="3228" actId="1076"/>
          <ac:cxnSpMkLst>
            <pc:docMk/>
            <pc:sldMk cId="2333097264" sldId="260"/>
            <ac:cxnSpMk id="35" creationId="{4E20666B-E260-C764-7D40-0164B00CEA5E}"/>
          </ac:cxnSpMkLst>
        </pc:cxnChg>
        <pc:cxnChg chg="add mod">
          <ac:chgData name="Mark Smith" userId="ec9c1c1e0e20cd5b" providerId="LiveId" clId="{0EAB5BA6-BBF2-4AB5-A2BB-98719BFD18BB}" dt="2025-07-09T16:34:09.316" v="3228" actId="1076"/>
          <ac:cxnSpMkLst>
            <pc:docMk/>
            <pc:sldMk cId="2333097264" sldId="260"/>
            <ac:cxnSpMk id="36" creationId="{ADD88D1D-E3F7-E2AA-BEF4-275F00062B56}"/>
          </ac:cxnSpMkLst>
        </pc:cxnChg>
        <pc:cxnChg chg="add mod">
          <ac:chgData name="Mark Smith" userId="ec9c1c1e0e20cd5b" providerId="LiveId" clId="{0EAB5BA6-BBF2-4AB5-A2BB-98719BFD18BB}" dt="2025-07-09T16:34:09.316" v="3228" actId="1076"/>
          <ac:cxnSpMkLst>
            <pc:docMk/>
            <pc:sldMk cId="2333097264" sldId="260"/>
            <ac:cxnSpMk id="37" creationId="{A8A7AEC4-73AF-3EA8-7EF0-CD219DBE721B}"/>
          </ac:cxnSpMkLst>
        </pc:cxnChg>
        <pc:cxnChg chg="add mod">
          <ac:chgData name="Mark Smith" userId="ec9c1c1e0e20cd5b" providerId="LiveId" clId="{0EAB5BA6-BBF2-4AB5-A2BB-98719BFD18BB}" dt="2025-07-09T16:34:09.316" v="3228" actId="1076"/>
          <ac:cxnSpMkLst>
            <pc:docMk/>
            <pc:sldMk cId="2333097264" sldId="260"/>
            <ac:cxnSpMk id="38" creationId="{C214FB5E-3C95-2466-DE86-46FD4BF7EE4D}"/>
          </ac:cxnSpMkLst>
        </pc:cxnChg>
        <pc:cxnChg chg="add mod">
          <ac:chgData name="Mark Smith" userId="ec9c1c1e0e20cd5b" providerId="LiveId" clId="{0EAB5BA6-BBF2-4AB5-A2BB-98719BFD18BB}" dt="2025-07-09T16:34:09.316" v="3228" actId="1076"/>
          <ac:cxnSpMkLst>
            <pc:docMk/>
            <pc:sldMk cId="2333097264" sldId="260"/>
            <ac:cxnSpMk id="39" creationId="{1D69A499-FB28-C548-F43F-2E76BF0188EC}"/>
          </ac:cxnSpMkLst>
        </pc:cxnChg>
        <pc:cxnChg chg="add mod">
          <ac:chgData name="Mark Smith" userId="ec9c1c1e0e20cd5b" providerId="LiveId" clId="{0EAB5BA6-BBF2-4AB5-A2BB-98719BFD18BB}" dt="2025-07-09T16:34:27.582" v="3232" actId="1076"/>
          <ac:cxnSpMkLst>
            <pc:docMk/>
            <pc:sldMk cId="2333097264" sldId="260"/>
            <ac:cxnSpMk id="41" creationId="{847D03B0-92F4-CFB3-1A79-E519A5E97D32}"/>
          </ac:cxnSpMkLst>
        </pc:cxnChg>
        <pc:cxnChg chg="add mod">
          <ac:chgData name="Mark Smith" userId="ec9c1c1e0e20cd5b" providerId="LiveId" clId="{0EAB5BA6-BBF2-4AB5-A2BB-98719BFD18BB}" dt="2025-07-09T16:35:40.850" v="3243" actId="1076"/>
          <ac:cxnSpMkLst>
            <pc:docMk/>
            <pc:sldMk cId="2333097264" sldId="260"/>
            <ac:cxnSpMk id="42" creationId="{A9824717-ED42-1AB6-9D9D-2C234FD23080}"/>
          </ac:cxnSpMkLst>
        </pc:cxnChg>
        <pc:cxnChg chg="add mod">
          <ac:chgData name="Mark Smith" userId="ec9c1c1e0e20cd5b" providerId="LiveId" clId="{0EAB5BA6-BBF2-4AB5-A2BB-98719BFD18BB}" dt="2025-07-09T16:34:27.582" v="3232" actId="1076"/>
          <ac:cxnSpMkLst>
            <pc:docMk/>
            <pc:sldMk cId="2333097264" sldId="260"/>
            <ac:cxnSpMk id="43" creationId="{8A596121-27E1-CDF9-DA01-B0C7CD15D12B}"/>
          </ac:cxnSpMkLst>
        </pc:cxnChg>
        <pc:cxnChg chg="add mod">
          <ac:chgData name="Mark Smith" userId="ec9c1c1e0e20cd5b" providerId="LiveId" clId="{0EAB5BA6-BBF2-4AB5-A2BB-98719BFD18BB}" dt="2025-07-09T16:34:27.582" v="3232" actId="1076"/>
          <ac:cxnSpMkLst>
            <pc:docMk/>
            <pc:sldMk cId="2333097264" sldId="260"/>
            <ac:cxnSpMk id="44" creationId="{277CEBF3-C3F9-C0C4-DF3C-5BE40000006A}"/>
          </ac:cxnSpMkLst>
        </pc:cxnChg>
        <pc:cxnChg chg="add mod">
          <ac:chgData name="Mark Smith" userId="ec9c1c1e0e20cd5b" providerId="LiveId" clId="{0EAB5BA6-BBF2-4AB5-A2BB-98719BFD18BB}" dt="2025-07-09T16:34:27.582" v="3232" actId="1076"/>
          <ac:cxnSpMkLst>
            <pc:docMk/>
            <pc:sldMk cId="2333097264" sldId="260"/>
            <ac:cxnSpMk id="45" creationId="{676648EA-936F-0A8A-C5B3-72FE62C65EF7}"/>
          </ac:cxnSpMkLst>
        </pc:cxnChg>
        <pc:cxnChg chg="add mod">
          <ac:chgData name="Mark Smith" userId="ec9c1c1e0e20cd5b" providerId="LiveId" clId="{0EAB5BA6-BBF2-4AB5-A2BB-98719BFD18BB}" dt="2025-07-09T16:34:27.582" v="3232" actId="1076"/>
          <ac:cxnSpMkLst>
            <pc:docMk/>
            <pc:sldMk cId="2333097264" sldId="260"/>
            <ac:cxnSpMk id="46" creationId="{97E46CED-7C9C-581F-C219-698B3EA5491D}"/>
          </ac:cxnSpMkLst>
        </pc:cxnChg>
        <pc:cxnChg chg="add mod">
          <ac:chgData name="Mark Smith" userId="ec9c1c1e0e20cd5b" providerId="LiveId" clId="{0EAB5BA6-BBF2-4AB5-A2BB-98719BFD18BB}" dt="2025-07-09T16:34:27.582" v="3232" actId="1076"/>
          <ac:cxnSpMkLst>
            <pc:docMk/>
            <pc:sldMk cId="2333097264" sldId="260"/>
            <ac:cxnSpMk id="47" creationId="{E440EB58-429A-EA2B-9E2D-E9E4108AD15D}"/>
          </ac:cxnSpMkLst>
        </pc:cxnChg>
        <pc:cxnChg chg="add mod">
          <ac:chgData name="Mark Smith" userId="ec9c1c1e0e20cd5b" providerId="LiveId" clId="{0EAB5BA6-BBF2-4AB5-A2BB-98719BFD18BB}" dt="2025-07-09T16:34:27.582" v="3232" actId="1076"/>
          <ac:cxnSpMkLst>
            <pc:docMk/>
            <pc:sldMk cId="2333097264" sldId="260"/>
            <ac:cxnSpMk id="48" creationId="{FACE3B81-3526-09AF-BD9E-8296869EE34B}"/>
          </ac:cxnSpMkLst>
        </pc:cxnChg>
        <pc:cxnChg chg="add mod">
          <ac:chgData name="Mark Smith" userId="ec9c1c1e0e20cd5b" providerId="LiveId" clId="{0EAB5BA6-BBF2-4AB5-A2BB-98719BFD18BB}" dt="2025-07-09T16:34:27.582" v="3232" actId="1076"/>
          <ac:cxnSpMkLst>
            <pc:docMk/>
            <pc:sldMk cId="2333097264" sldId="260"/>
            <ac:cxnSpMk id="49" creationId="{D9015AE1-7B18-6435-7912-D5B8D026904B}"/>
          </ac:cxnSpMkLst>
        </pc:cxnChg>
        <pc:cxnChg chg="add mod">
          <ac:chgData name="Mark Smith" userId="ec9c1c1e0e20cd5b" providerId="LiveId" clId="{0EAB5BA6-BBF2-4AB5-A2BB-98719BFD18BB}" dt="2025-07-09T16:37:20.376" v="3255" actId="1076"/>
          <ac:cxnSpMkLst>
            <pc:docMk/>
            <pc:sldMk cId="2333097264" sldId="260"/>
            <ac:cxnSpMk id="50" creationId="{0048B80B-C2A4-42D8-5EDB-1B2508FB50E8}"/>
          </ac:cxnSpMkLst>
        </pc:cxnChg>
        <pc:cxnChg chg="add mod">
          <ac:chgData name="Mark Smith" userId="ec9c1c1e0e20cd5b" providerId="LiveId" clId="{0EAB5BA6-BBF2-4AB5-A2BB-98719BFD18BB}" dt="2025-07-09T16:37:20.376" v="3255" actId="1076"/>
          <ac:cxnSpMkLst>
            <pc:docMk/>
            <pc:sldMk cId="2333097264" sldId="260"/>
            <ac:cxnSpMk id="51" creationId="{0D723BD4-FAC8-AFFB-1FB0-545F59CA08DE}"/>
          </ac:cxnSpMkLst>
        </pc:cxnChg>
        <pc:cxnChg chg="add mod">
          <ac:chgData name="Mark Smith" userId="ec9c1c1e0e20cd5b" providerId="LiveId" clId="{0EAB5BA6-BBF2-4AB5-A2BB-98719BFD18BB}" dt="2025-07-09T16:37:20.376" v="3255" actId="1076"/>
          <ac:cxnSpMkLst>
            <pc:docMk/>
            <pc:sldMk cId="2333097264" sldId="260"/>
            <ac:cxnSpMk id="52" creationId="{DD034DEB-361B-C3A0-E9BB-0D6FBD8F4E78}"/>
          </ac:cxnSpMkLst>
        </pc:cxnChg>
        <pc:cxnChg chg="add mod">
          <ac:chgData name="Mark Smith" userId="ec9c1c1e0e20cd5b" providerId="LiveId" clId="{0EAB5BA6-BBF2-4AB5-A2BB-98719BFD18BB}" dt="2025-07-09T16:36:12.176" v="3247" actId="1076"/>
          <ac:cxnSpMkLst>
            <pc:docMk/>
            <pc:sldMk cId="2333097264" sldId="260"/>
            <ac:cxnSpMk id="53" creationId="{AEB78A95-2AB2-65A7-9D7F-58D547F66CA3}"/>
          </ac:cxnSpMkLst>
        </pc:cxnChg>
        <pc:cxnChg chg="add mod">
          <ac:chgData name="Mark Smith" userId="ec9c1c1e0e20cd5b" providerId="LiveId" clId="{0EAB5BA6-BBF2-4AB5-A2BB-98719BFD18BB}" dt="2025-07-09T16:36:04.226" v="3246" actId="1076"/>
          <ac:cxnSpMkLst>
            <pc:docMk/>
            <pc:sldMk cId="2333097264" sldId="260"/>
            <ac:cxnSpMk id="54" creationId="{98AB042C-50DE-306F-BE20-8745E9F8BF53}"/>
          </ac:cxnSpMkLst>
        </pc:cxnChg>
        <pc:cxnChg chg="add mod">
          <ac:chgData name="Mark Smith" userId="ec9c1c1e0e20cd5b" providerId="LiveId" clId="{0EAB5BA6-BBF2-4AB5-A2BB-98719BFD18BB}" dt="2025-07-09T16:35:55.709" v="3245" actId="1076"/>
          <ac:cxnSpMkLst>
            <pc:docMk/>
            <pc:sldMk cId="2333097264" sldId="260"/>
            <ac:cxnSpMk id="55" creationId="{8E00536D-1AFA-FE70-B48E-159ADD6E9F10}"/>
          </ac:cxnSpMkLst>
        </pc:cxnChg>
        <pc:cxnChg chg="add mod">
          <ac:chgData name="Mark Smith" userId="ec9c1c1e0e20cd5b" providerId="LiveId" clId="{0EAB5BA6-BBF2-4AB5-A2BB-98719BFD18BB}" dt="2025-07-09T16:35:47.008" v="3244" actId="1076"/>
          <ac:cxnSpMkLst>
            <pc:docMk/>
            <pc:sldMk cId="2333097264" sldId="260"/>
            <ac:cxnSpMk id="56" creationId="{C3565497-DFDE-5B24-5D9D-5863F1D4A286}"/>
          </ac:cxnSpMkLst>
        </pc:cxnChg>
        <pc:cxnChg chg="add mod">
          <ac:chgData name="Mark Smith" userId="ec9c1c1e0e20cd5b" providerId="LiveId" clId="{0EAB5BA6-BBF2-4AB5-A2BB-98719BFD18BB}" dt="2025-07-09T16:37:49.224" v="3257" actId="1076"/>
          <ac:cxnSpMkLst>
            <pc:docMk/>
            <pc:sldMk cId="2333097264" sldId="260"/>
            <ac:cxnSpMk id="69" creationId="{75BB823D-A67A-036E-184C-0456E20872EB}"/>
          </ac:cxnSpMkLst>
        </pc:cxnChg>
        <pc:cxnChg chg="mod">
          <ac:chgData name="Mark Smith" userId="ec9c1c1e0e20cd5b" providerId="LiveId" clId="{0EAB5BA6-BBF2-4AB5-A2BB-98719BFD18BB}" dt="2025-07-09T16:37:49.224" v="3257" actId="1076"/>
          <ac:cxnSpMkLst>
            <pc:docMk/>
            <pc:sldMk cId="2333097264" sldId="260"/>
            <ac:cxnSpMk id="70" creationId="{510E27D6-4B9E-DA6F-FE3C-78A41E522E87}"/>
          </ac:cxnSpMkLst>
        </pc:cxnChg>
        <pc:cxnChg chg="add mod">
          <ac:chgData name="Mark Smith" userId="ec9c1c1e0e20cd5b" providerId="LiveId" clId="{0EAB5BA6-BBF2-4AB5-A2BB-98719BFD18BB}" dt="2025-07-09T16:36:52.179" v="3252" actId="1076"/>
          <ac:cxnSpMkLst>
            <pc:docMk/>
            <pc:sldMk cId="2333097264" sldId="260"/>
            <ac:cxnSpMk id="71" creationId="{0A7D08D5-6FF7-77AD-5C70-A378486059E6}"/>
          </ac:cxnSpMkLst>
        </pc:cxnChg>
        <pc:cxnChg chg="mod">
          <ac:chgData name="Mark Smith" userId="ec9c1c1e0e20cd5b" providerId="LiveId" clId="{0EAB5BA6-BBF2-4AB5-A2BB-98719BFD18BB}" dt="2025-07-09T16:37:49.224" v="3257" actId="1076"/>
          <ac:cxnSpMkLst>
            <pc:docMk/>
            <pc:sldMk cId="2333097264" sldId="260"/>
            <ac:cxnSpMk id="72" creationId="{84F1F947-47F5-ADF1-E01D-60E64EAC2DAC}"/>
          </ac:cxnSpMkLst>
        </pc:cxnChg>
        <pc:cxnChg chg="mod">
          <ac:chgData name="Mark Smith" userId="ec9c1c1e0e20cd5b" providerId="LiveId" clId="{0EAB5BA6-BBF2-4AB5-A2BB-98719BFD18BB}" dt="2025-07-09T16:37:49.224" v="3257" actId="1076"/>
          <ac:cxnSpMkLst>
            <pc:docMk/>
            <pc:sldMk cId="2333097264" sldId="260"/>
            <ac:cxnSpMk id="73" creationId="{AE6F9952-955F-3473-7F45-BDB1A7ECC23F}"/>
          </ac:cxnSpMkLst>
        </pc:cxnChg>
        <pc:cxnChg chg="add mod">
          <ac:chgData name="Mark Smith" userId="ec9c1c1e0e20cd5b" providerId="LiveId" clId="{0EAB5BA6-BBF2-4AB5-A2BB-98719BFD18BB}" dt="2025-07-09T16:36:52.179" v="3252" actId="1076"/>
          <ac:cxnSpMkLst>
            <pc:docMk/>
            <pc:sldMk cId="2333097264" sldId="260"/>
            <ac:cxnSpMk id="74" creationId="{02717FBD-7B73-8864-2B35-BF906FA21746}"/>
          </ac:cxnSpMkLst>
        </pc:cxnChg>
        <pc:cxnChg chg="mod">
          <ac:chgData name="Mark Smith" userId="ec9c1c1e0e20cd5b" providerId="LiveId" clId="{0EAB5BA6-BBF2-4AB5-A2BB-98719BFD18BB}" dt="2025-07-09T16:37:32.501" v="3256" actId="1076"/>
          <ac:cxnSpMkLst>
            <pc:docMk/>
            <pc:sldMk cId="2333097264" sldId="260"/>
            <ac:cxnSpMk id="75" creationId="{5E478AD5-A303-EB5B-A656-166FEC68CDAE}"/>
          </ac:cxnSpMkLst>
        </pc:cxnChg>
        <pc:cxnChg chg="add mod">
          <ac:chgData name="Mark Smith" userId="ec9c1c1e0e20cd5b" providerId="LiveId" clId="{0EAB5BA6-BBF2-4AB5-A2BB-98719BFD18BB}" dt="2025-07-09T16:37:32.501" v="3256" actId="1076"/>
          <ac:cxnSpMkLst>
            <pc:docMk/>
            <pc:sldMk cId="2333097264" sldId="260"/>
            <ac:cxnSpMk id="76" creationId="{D7235D37-1B48-114B-9618-072D2742DA8C}"/>
          </ac:cxnSpMkLst>
        </pc:cxnChg>
        <pc:cxnChg chg="mod">
          <ac:chgData name="Mark Smith" userId="ec9c1c1e0e20cd5b" providerId="LiveId" clId="{0EAB5BA6-BBF2-4AB5-A2BB-98719BFD18BB}" dt="2025-07-09T16:37:49.224" v="3257" actId="1076"/>
          <ac:cxnSpMkLst>
            <pc:docMk/>
            <pc:sldMk cId="2333097264" sldId="260"/>
            <ac:cxnSpMk id="77" creationId="{660CF2C3-C874-A049-3FBF-7AD78709F46B}"/>
          </ac:cxnSpMkLst>
        </pc:cxnChg>
        <pc:cxnChg chg="add mod">
          <ac:chgData name="Mark Smith" userId="ec9c1c1e0e20cd5b" providerId="LiveId" clId="{0EAB5BA6-BBF2-4AB5-A2BB-98719BFD18BB}" dt="2025-07-09T16:37:49.224" v="3257" actId="1076"/>
          <ac:cxnSpMkLst>
            <pc:docMk/>
            <pc:sldMk cId="2333097264" sldId="260"/>
            <ac:cxnSpMk id="78" creationId="{BB3175D3-C6BA-05EF-6823-914DFBE16FA7}"/>
          </ac:cxnSpMkLst>
        </pc:cxnChg>
        <pc:cxnChg chg="add mod">
          <ac:chgData name="Mark Smith" userId="ec9c1c1e0e20cd5b" providerId="LiveId" clId="{0EAB5BA6-BBF2-4AB5-A2BB-98719BFD18BB}" dt="2025-07-09T16:37:49.224" v="3257" actId="1076"/>
          <ac:cxnSpMkLst>
            <pc:docMk/>
            <pc:sldMk cId="2333097264" sldId="260"/>
            <ac:cxnSpMk id="79" creationId="{44CA03F6-07FF-45AE-E873-974FF60253EE}"/>
          </ac:cxnSpMkLst>
        </pc:cxnChg>
        <pc:cxnChg chg="add mod">
          <ac:chgData name="Mark Smith" userId="ec9c1c1e0e20cd5b" providerId="LiveId" clId="{0EAB5BA6-BBF2-4AB5-A2BB-98719BFD18BB}" dt="2025-07-09T16:37:49.224" v="3257" actId="1076"/>
          <ac:cxnSpMkLst>
            <pc:docMk/>
            <pc:sldMk cId="2333097264" sldId="260"/>
            <ac:cxnSpMk id="80" creationId="{1E1CA385-628A-8735-4EF1-2899BCE4D44C}"/>
          </ac:cxnSpMkLst>
        </pc:cxnChg>
        <pc:cxnChg chg="add mod">
          <ac:chgData name="Mark Smith" userId="ec9c1c1e0e20cd5b" providerId="LiveId" clId="{0EAB5BA6-BBF2-4AB5-A2BB-98719BFD18BB}" dt="2025-07-09T16:37:49.224" v="3257" actId="1076"/>
          <ac:cxnSpMkLst>
            <pc:docMk/>
            <pc:sldMk cId="2333097264" sldId="260"/>
            <ac:cxnSpMk id="81" creationId="{DB90AC52-EDC0-8FA0-AF1C-9D589186ED91}"/>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3D03C4-909B-4492-93F6-BA03F1186F16}" type="datetimeFigureOut">
              <a:rPr lang="en-US" smtClean="0"/>
              <a:t>7/15/2025</a:t>
            </a:fld>
            <a:endParaRPr lang="en-US"/>
          </a:p>
        </p:txBody>
      </p:sp>
      <p:sp>
        <p:nvSpPr>
          <p:cNvPr id="4" name="Slide Image Placeholder 3"/>
          <p:cNvSpPr>
            <a:spLocks noGrp="1" noRot="1" noChangeAspect="1"/>
          </p:cNvSpPr>
          <p:nvPr>
            <p:ph type="sldImg" idx="2"/>
          </p:nvPr>
        </p:nvSpPr>
        <p:spPr>
          <a:xfrm>
            <a:off x="1474788" y="1143000"/>
            <a:ext cx="39084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0CC9A7-D55A-46AE-91C2-F020FC702680}" type="slidenum">
              <a:rPr lang="en-US" smtClean="0"/>
              <a:t>‹#›</a:t>
            </a:fld>
            <a:endParaRPr lang="en-US"/>
          </a:p>
        </p:txBody>
      </p:sp>
    </p:spTree>
    <p:extLst>
      <p:ext uri="{BB962C8B-B14F-4D97-AF65-F5344CB8AC3E}">
        <p14:creationId xmlns:p14="http://schemas.microsoft.com/office/powerpoint/2010/main" val="3913038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343400" y="4489452"/>
            <a:ext cx="26060400" cy="9550400"/>
          </a:xfrm>
        </p:spPr>
        <p:txBody>
          <a:bodyPr anchor="b"/>
          <a:lstStyle>
            <a:lvl1pPr algn="ctr">
              <a:defRPr sz="4750"/>
            </a:lvl1pPr>
          </a:lstStyle>
          <a:p>
            <a:r>
              <a:rPr lang="en-US"/>
              <a:t>Click to edit Master title style</a:t>
            </a:r>
            <a:endParaRPr lang="en-US" dirty="0"/>
          </a:p>
        </p:txBody>
      </p:sp>
      <p:sp>
        <p:nvSpPr>
          <p:cNvPr id="3" name="Subtitle 2"/>
          <p:cNvSpPr>
            <a:spLocks noGrp="1"/>
          </p:cNvSpPr>
          <p:nvPr>
            <p:ph type="subTitle" idx="1"/>
          </p:nvPr>
        </p:nvSpPr>
        <p:spPr>
          <a:xfrm>
            <a:off x="4343400" y="14408152"/>
            <a:ext cx="26060400" cy="6623048"/>
          </a:xfrm>
        </p:spPr>
        <p:txBody>
          <a:bodyPr/>
          <a:lstStyle>
            <a:lvl1pPr marL="0" indent="0" algn="ctr">
              <a:buNone/>
              <a:defRPr sz="1900"/>
            </a:lvl1pPr>
            <a:lvl2pPr marL="361965" indent="0" algn="ctr">
              <a:buNone/>
              <a:defRPr sz="1583"/>
            </a:lvl2pPr>
            <a:lvl3pPr marL="723930" indent="0" algn="ctr">
              <a:buNone/>
              <a:defRPr sz="1425"/>
            </a:lvl3pPr>
            <a:lvl4pPr marL="1085896" indent="0" algn="ctr">
              <a:buNone/>
              <a:defRPr sz="1267"/>
            </a:lvl4pPr>
            <a:lvl5pPr marL="1447861" indent="0" algn="ctr">
              <a:buNone/>
              <a:defRPr sz="1267"/>
            </a:lvl5pPr>
            <a:lvl6pPr marL="1809826" indent="0" algn="ctr">
              <a:buNone/>
              <a:defRPr sz="1267"/>
            </a:lvl6pPr>
            <a:lvl7pPr marL="2171791" indent="0" algn="ctr">
              <a:buNone/>
              <a:defRPr sz="1267"/>
            </a:lvl7pPr>
            <a:lvl8pPr marL="2533757" indent="0" algn="ctr">
              <a:buNone/>
              <a:defRPr sz="1267"/>
            </a:lvl8pPr>
            <a:lvl9pPr marL="2895722" indent="0" algn="ctr">
              <a:buNone/>
              <a:defRPr sz="126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865965" y="1460500"/>
            <a:ext cx="7492365"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388870" y="1460500"/>
            <a:ext cx="22042755"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70773" y="6838954"/>
            <a:ext cx="29969460" cy="11410948"/>
          </a:xfrm>
        </p:spPr>
        <p:txBody>
          <a:bodyPr anchor="b"/>
          <a:lstStyle>
            <a:lvl1pPr>
              <a:defRPr sz="4750"/>
            </a:lvl1pPr>
          </a:lstStyle>
          <a:p>
            <a:r>
              <a:rPr lang="en-US"/>
              <a:t>Click to edit Master title style</a:t>
            </a:r>
            <a:endParaRPr lang="en-US" dirty="0"/>
          </a:p>
        </p:txBody>
      </p:sp>
      <p:sp>
        <p:nvSpPr>
          <p:cNvPr id="3" name="Text Placeholder 2"/>
          <p:cNvSpPr>
            <a:spLocks noGrp="1"/>
          </p:cNvSpPr>
          <p:nvPr>
            <p:ph type="body" idx="1"/>
          </p:nvPr>
        </p:nvSpPr>
        <p:spPr>
          <a:xfrm>
            <a:off x="2370773" y="18357854"/>
            <a:ext cx="29969460" cy="6000748"/>
          </a:xfrm>
        </p:spPr>
        <p:txBody>
          <a:bodyPr/>
          <a:lstStyle>
            <a:lvl1pPr marL="0" indent="0">
              <a:buNone/>
              <a:defRPr sz="1900">
                <a:solidFill>
                  <a:schemeClr val="tx1">
                    <a:tint val="82000"/>
                  </a:schemeClr>
                </a:solidFill>
              </a:defRPr>
            </a:lvl1pPr>
            <a:lvl2pPr marL="361965" indent="0">
              <a:buNone/>
              <a:defRPr sz="1583">
                <a:solidFill>
                  <a:schemeClr val="tx1">
                    <a:tint val="82000"/>
                  </a:schemeClr>
                </a:solidFill>
              </a:defRPr>
            </a:lvl2pPr>
            <a:lvl3pPr marL="723930" indent="0">
              <a:buNone/>
              <a:defRPr sz="1425">
                <a:solidFill>
                  <a:schemeClr val="tx1">
                    <a:tint val="82000"/>
                  </a:schemeClr>
                </a:solidFill>
              </a:defRPr>
            </a:lvl3pPr>
            <a:lvl4pPr marL="1085896" indent="0">
              <a:buNone/>
              <a:defRPr sz="1267">
                <a:solidFill>
                  <a:schemeClr val="tx1">
                    <a:tint val="82000"/>
                  </a:schemeClr>
                </a:solidFill>
              </a:defRPr>
            </a:lvl4pPr>
            <a:lvl5pPr marL="1447861" indent="0">
              <a:buNone/>
              <a:defRPr sz="1267">
                <a:solidFill>
                  <a:schemeClr val="tx1">
                    <a:tint val="82000"/>
                  </a:schemeClr>
                </a:solidFill>
              </a:defRPr>
            </a:lvl5pPr>
            <a:lvl6pPr marL="1809826" indent="0">
              <a:buNone/>
              <a:defRPr sz="1267">
                <a:solidFill>
                  <a:schemeClr val="tx1">
                    <a:tint val="82000"/>
                  </a:schemeClr>
                </a:solidFill>
              </a:defRPr>
            </a:lvl6pPr>
            <a:lvl7pPr marL="2171791" indent="0">
              <a:buNone/>
              <a:defRPr sz="1267">
                <a:solidFill>
                  <a:schemeClr val="tx1">
                    <a:tint val="82000"/>
                  </a:schemeClr>
                </a:solidFill>
              </a:defRPr>
            </a:lvl7pPr>
            <a:lvl8pPr marL="2533757" indent="0">
              <a:buNone/>
              <a:defRPr sz="1267">
                <a:solidFill>
                  <a:schemeClr val="tx1">
                    <a:tint val="82000"/>
                  </a:schemeClr>
                </a:solidFill>
              </a:defRPr>
            </a:lvl8pPr>
            <a:lvl9pPr marL="2895722" indent="0">
              <a:buNone/>
              <a:defRPr sz="1267">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88870" y="7302500"/>
            <a:ext cx="1476756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590770" y="7302500"/>
            <a:ext cx="1476756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93396" y="1460502"/>
            <a:ext cx="2996946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393398" y="6724652"/>
            <a:ext cx="14699693" cy="3295648"/>
          </a:xfrm>
        </p:spPr>
        <p:txBody>
          <a:bodyPr anchor="b"/>
          <a:lstStyle>
            <a:lvl1pPr marL="0" indent="0">
              <a:buNone/>
              <a:defRPr sz="1900" b="1"/>
            </a:lvl1pPr>
            <a:lvl2pPr marL="361965" indent="0">
              <a:buNone/>
              <a:defRPr sz="1583" b="1"/>
            </a:lvl2pPr>
            <a:lvl3pPr marL="723930" indent="0">
              <a:buNone/>
              <a:defRPr sz="1425" b="1"/>
            </a:lvl3pPr>
            <a:lvl4pPr marL="1085896" indent="0">
              <a:buNone/>
              <a:defRPr sz="1267" b="1"/>
            </a:lvl4pPr>
            <a:lvl5pPr marL="1447861" indent="0">
              <a:buNone/>
              <a:defRPr sz="1267" b="1"/>
            </a:lvl5pPr>
            <a:lvl6pPr marL="1809826" indent="0">
              <a:buNone/>
              <a:defRPr sz="1267" b="1"/>
            </a:lvl6pPr>
            <a:lvl7pPr marL="2171791" indent="0">
              <a:buNone/>
              <a:defRPr sz="1267" b="1"/>
            </a:lvl7pPr>
            <a:lvl8pPr marL="2533757" indent="0">
              <a:buNone/>
              <a:defRPr sz="1267" b="1"/>
            </a:lvl8pPr>
            <a:lvl9pPr marL="2895722" indent="0">
              <a:buNone/>
              <a:defRPr sz="1267" b="1"/>
            </a:lvl9pPr>
          </a:lstStyle>
          <a:p>
            <a:pPr lvl="0"/>
            <a:r>
              <a:rPr lang="en-US"/>
              <a:t>Click to edit Master text styles</a:t>
            </a:r>
          </a:p>
        </p:txBody>
      </p:sp>
      <p:sp>
        <p:nvSpPr>
          <p:cNvPr id="4" name="Content Placeholder 3"/>
          <p:cNvSpPr>
            <a:spLocks noGrp="1"/>
          </p:cNvSpPr>
          <p:nvPr>
            <p:ph sz="half" idx="2"/>
          </p:nvPr>
        </p:nvSpPr>
        <p:spPr>
          <a:xfrm>
            <a:off x="2393398" y="10020300"/>
            <a:ext cx="14699693"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590770" y="6724652"/>
            <a:ext cx="14772086" cy="3295648"/>
          </a:xfrm>
        </p:spPr>
        <p:txBody>
          <a:bodyPr anchor="b"/>
          <a:lstStyle>
            <a:lvl1pPr marL="0" indent="0">
              <a:buNone/>
              <a:defRPr sz="1900" b="1"/>
            </a:lvl1pPr>
            <a:lvl2pPr marL="361965" indent="0">
              <a:buNone/>
              <a:defRPr sz="1583" b="1"/>
            </a:lvl2pPr>
            <a:lvl3pPr marL="723930" indent="0">
              <a:buNone/>
              <a:defRPr sz="1425" b="1"/>
            </a:lvl3pPr>
            <a:lvl4pPr marL="1085896" indent="0">
              <a:buNone/>
              <a:defRPr sz="1267" b="1"/>
            </a:lvl4pPr>
            <a:lvl5pPr marL="1447861" indent="0">
              <a:buNone/>
              <a:defRPr sz="1267" b="1"/>
            </a:lvl5pPr>
            <a:lvl6pPr marL="1809826" indent="0">
              <a:buNone/>
              <a:defRPr sz="1267" b="1"/>
            </a:lvl6pPr>
            <a:lvl7pPr marL="2171791" indent="0">
              <a:buNone/>
              <a:defRPr sz="1267" b="1"/>
            </a:lvl7pPr>
            <a:lvl8pPr marL="2533757" indent="0">
              <a:buNone/>
              <a:defRPr sz="1267" b="1"/>
            </a:lvl8pPr>
            <a:lvl9pPr marL="2895722" indent="0">
              <a:buNone/>
              <a:defRPr sz="1267" b="1"/>
            </a:lvl9pPr>
          </a:lstStyle>
          <a:p>
            <a:pPr lvl="0"/>
            <a:r>
              <a:rPr lang="en-US"/>
              <a:t>Click to edit Master text styles</a:t>
            </a:r>
          </a:p>
        </p:txBody>
      </p:sp>
      <p:sp>
        <p:nvSpPr>
          <p:cNvPr id="6" name="Content Placeholder 5"/>
          <p:cNvSpPr>
            <a:spLocks noGrp="1"/>
          </p:cNvSpPr>
          <p:nvPr>
            <p:ph sz="quarter" idx="4"/>
          </p:nvPr>
        </p:nvSpPr>
        <p:spPr>
          <a:xfrm>
            <a:off x="17590770" y="10020300"/>
            <a:ext cx="14772086"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3398" y="1828800"/>
            <a:ext cx="11206875" cy="6400800"/>
          </a:xfrm>
        </p:spPr>
        <p:txBody>
          <a:bodyPr anchor="b"/>
          <a:lstStyle>
            <a:lvl1pPr>
              <a:defRPr sz="2533"/>
            </a:lvl1pPr>
          </a:lstStyle>
          <a:p>
            <a:r>
              <a:rPr lang="en-US"/>
              <a:t>Click to edit Master title style</a:t>
            </a:r>
            <a:endParaRPr lang="en-US" dirty="0"/>
          </a:p>
        </p:txBody>
      </p:sp>
      <p:sp>
        <p:nvSpPr>
          <p:cNvPr id="3" name="Content Placeholder 2"/>
          <p:cNvSpPr>
            <a:spLocks noGrp="1"/>
          </p:cNvSpPr>
          <p:nvPr>
            <p:ph idx="1"/>
          </p:nvPr>
        </p:nvSpPr>
        <p:spPr>
          <a:xfrm>
            <a:off x="14772086" y="3949702"/>
            <a:ext cx="17590770" cy="19494500"/>
          </a:xfrm>
        </p:spPr>
        <p:txBody>
          <a:bodyPr/>
          <a:lstStyle>
            <a:lvl1pPr>
              <a:defRPr sz="2533"/>
            </a:lvl1pPr>
            <a:lvl2pPr>
              <a:defRPr sz="2217"/>
            </a:lvl2pPr>
            <a:lvl3pPr>
              <a:defRPr sz="1900"/>
            </a:lvl3pPr>
            <a:lvl4pPr>
              <a:defRPr sz="1583"/>
            </a:lvl4pPr>
            <a:lvl5pPr>
              <a:defRPr sz="1583"/>
            </a:lvl5pPr>
            <a:lvl6pPr>
              <a:defRPr sz="1583"/>
            </a:lvl6pPr>
            <a:lvl7pPr>
              <a:defRPr sz="1583"/>
            </a:lvl7pPr>
            <a:lvl8pPr>
              <a:defRPr sz="1583"/>
            </a:lvl8pPr>
            <a:lvl9pPr>
              <a:defRPr sz="158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93398" y="8229600"/>
            <a:ext cx="11206875" cy="15246352"/>
          </a:xfrm>
        </p:spPr>
        <p:txBody>
          <a:bodyPr/>
          <a:lstStyle>
            <a:lvl1pPr marL="0" indent="0">
              <a:buNone/>
              <a:defRPr sz="1267"/>
            </a:lvl1pPr>
            <a:lvl2pPr marL="361965" indent="0">
              <a:buNone/>
              <a:defRPr sz="1108"/>
            </a:lvl2pPr>
            <a:lvl3pPr marL="723930" indent="0">
              <a:buNone/>
              <a:defRPr sz="950"/>
            </a:lvl3pPr>
            <a:lvl4pPr marL="1085896" indent="0">
              <a:buNone/>
              <a:defRPr sz="792"/>
            </a:lvl4pPr>
            <a:lvl5pPr marL="1447861" indent="0">
              <a:buNone/>
              <a:defRPr sz="792"/>
            </a:lvl5pPr>
            <a:lvl6pPr marL="1809826" indent="0">
              <a:buNone/>
              <a:defRPr sz="792"/>
            </a:lvl6pPr>
            <a:lvl7pPr marL="2171791" indent="0">
              <a:buNone/>
              <a:defRPr sz="792"/>
            </a:lvl7pPr>
            <a:lvl8pPr marL="2533757" indent="0">
              <a:buNone/>
              <a:defRPr sz="792"/>
            </a:lvl8pPr>
            <a:lvl9pPr marL="2895722" indent="0">
              <a:buNone/>
              <a:defRPr sz="792"/>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3398" y="1828800"/>
            <a:ext cx="11206875" cy="6400800"/>
          </a:xfrm>
        </p:spPr>
        <p:txBody>
          <a:bodyPr anchor="b"/>
          <a:lstStyle>
            <a:lvl1pPr>
              <a:defRPr sz="2533"/>
            </a:lvl1pPr>
          </a:lstStyle>
          <a:p>
            <a:r>
              <a:rPr lang="en-US"/>
              <a:t>Click to edit Master title style</a:t>
            </a:r>
            <a:endParaRPr lang="en-US" dirty="0"/>
          </a:p>
        </p:txBody>
      </p:sp>
      <p:sp>
        <p:nvSpPr>
          <p:cNvPr id="3" name="Picture Placeholder 2"/>
          <p:cNvSpPr>
            <a:spLocks noGrp="1" noChangeAspect="1"/>
          </p:cNvSpPr>
          <p:nvPr>
            <p:ph type="pic" idx="1"/>
          </p:nvPr>
        </p:nvSpPr>
        <p:spPr>
          <a:xfrm>
            <a:off x="14772086" y="3949702"/>
            <a:ext cx="17590770" cy="19494500"/>
          </a:xfrm>
        </p:spPr>
        <p:txBody>
          <a:bodyPr anchor="t"/>
          <a:lstStyle>
            <a:lvl1pPr marL="0" indent="0">
              <a:buNone/>
              <a:defRPr sz="2533"/>
            </a:lvl1pPr>
            <a:lvl2pPr marL="361965" indent="0">
              <a:buNone/>
              <a:defRPr sz="2217"/>
            </a:lvl2pPr>
            <a:lvl3pPr marL="723930" indent="0">
              <a:buNone/>
              <a:defRPr sz="1900"/>
            </a:lvl3pPr>
            <a:lvl4pPr marL="1085896" indent="0">
              <a:buNone/>
              <a:defRPr sz="1583"/>
            </a:lvl4pPr>
            <a:lvl5pPr marL="1447861" indent="0">
              <a:buNone/>
              <a:defRPr sz="1583"/>
            </a:lvl5pPr>
            <a:lvl6pPr marL="1809826" indent="0">
              <a:buNone/>
              <a:defRPr sz="1583"/>
            </a:lvl6pPr>
            <a:lvl7pPr marL="2171791" indent="0">
              <a:buNone/>
              <a:defRPr sz="1583"/>
            </a:lvl7pPr>
            <a:lvl8pPr marL="2533757" indent="0">
              <a:buNone/>
              <a:defRPr sz="1583"/>
            </a:lvl8pPr>
            <a:lvl9pPr marL="2895722" indent="0">
              <a:buNone/>
              <a:defRPr sz="1583"/>
            </a:lvl9pPr>
          </a:lstStyle>
          <a:p>
            <a:r>
              <a:rPr lang="en-US"/>
              <a:t>Click icon to add picture</a:t>
            </a:r>
            <a:endParaRPr lang="en-US" dirty="0"/>
          </a:p>
        </p:txBody>
      </p:sp>
      <p:sp>
        <p:nvSpPr>
          <p:cNvPr id="4" name="Text Placeholder 3"/>
          <p:cNvSpPr>
            <a:spLocks noGrp="1"/>
          </p:cNvSpPr>
          <p:nvPr>
            <p:ph type="body" sz="half" idx="2"/>
          </p:nvPr>
        </p:nvSpPr>
        <p:spPr>
          <a:xfrm>
            <a:off x="2393398" y="8229600"/>
            <a:ext cx="11206875" cy="15246352"/>
          </a:xfrm>
        </p:spPr>
        <p:txBody>
          <a:bodyPr/>
          <a:lstStyle>
            <a:lvl1pPr marL="0" indent="0">
              <a:buNone/>
              <a:defRPr sz="1267"/>
            </a:lvl1pPr>
            <a:lvl2pPr marL="361965" indent="0">
              <a:buNone/>
              <a:defRPr sz="1108"/>
            </a:lvl2pPr>
            <a:lvl3pPr marL="723930" indent="0">
              <a:buNone/>
              <a:defRPr sz="950"/>
            </a:lvl3pPr>
            <a:lvl4pPr marL="1085896" indent="0">
              <a:buNone/>
              <a:defRPr sz="792"/>
            </a:lvl4pPr>
            <a:lvl5pPr marL="1447861" indent="0">
              <a:buNone/>
              <a:defRPr sz="792"/>
            </a:lvl5pPr>
            <a:lvl6pPr marL="1809826" indent="0">
              <a:buNone/>
              <a:defRPr sz="792"/>
            </a:lvl6pPr>
            <a:lvl7pPr marL="2171791" indent="0">
              <a:buNone/>
              <a:defRPr sz="792"/>
            </a:lvl7pPr>
            <a:lvl8pPr marL="2533757" indent="0">
              <a:buNone/>
              <a:defRPr sz="792"/>
            </a:lvl8pPr>
            <a:lvl9pPr marL="2895722" indent="0">
              <a:buNone/>
              <a:defRPr sz="792"/>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88870" y="1460502"/>
            <a:ext cx="2996946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388870" y="7302500"/>
            <a:ext cx="2996946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88870" y="25425402"/>
            <a:ext cx="7818120" cy="1460500"/>
          </a:xfrm>
          <a:prstGeom prst="rect">
            <a:avLst/>
          </a:prstGeom>
        </p:spPr>
        <p:txBody>
          <a:bodyPr vert="horz" lIns="91440" tIns="45720" rIns="91440" bIns="45720" rtlCol="0" anchor="ctr"/>
          <a:lstStyle>
            <a:lvl1pPr algn="l">
              <a:defRPr sz="950">
                <a:solidFill>
                  <a:schemeClr val="tx1">
                    <a:tint val="82000"/>
                  </a:schemeClr>
                </a:solidFill>
              </a:defRPr>
            </a:lvl1pPr>
          </a:lstStyle>
          <a:p>
            <a:fld id="{846CE7D5-CF57-46EF-B807-FDD0502418D4}" type="datetimeFigureOut">
              <a:rPr lang="en-US" smtClean="0"/>
              <a:t>7/15/2025</a:t>
            </a:fld>
            <a:endParaRPr lang="en-US"/>
          </a:p>
        </p:txBody>
      </p:sp>
      <p:sp>
        <p:nvSpPr>
          <p:cNvPr id="5" name="Footer Placeholder 4"/>
          <p:cNvSpPr>
            <a:spLocks noGrp="1"/>
          </p:cNvSpPr>
          <p:nvPr>
            <p:ph type="ftr" sz="quarter" idx="3"/>
          </p:nvPr>
        </p:nvSpPr>
        <p:spPr>
          <a:xfrm>
            <a:off x="11510010" y="25425402"/>
            <a:ext cx="11727180" cy="1460500"/>
          </a:xfrm>
          <a:prstGeom prst="rect">
            <a:avLst/>
          </a:prstGeom>
        </p:spPr>
        <p:txBody>
          <a:bodyPr vert="horz" lIns="91440" tIns="45720" rIns="91440" bIns="45720" rtlCol="0" anchor="ctr"/>
          <a:lstStyle>
            <a:lvl1pPr algn="ctr">
              <a:defRPr sz="95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4540210" y="25425402"/>
            <a:ext cx="7818120" cy="1460500"/>
          </a:xfrm>
          <a:prstGeom prst="rect">
            <a:avLst/>
          </a:prstGeom>
        </p:spPr>
        <p:txBody>
          <a:bodyPr vert="horz" lIns="91440" tIns="45720" rIns="91440" bIns="45720" rtlCol="0" anchor="ctr"/>
          <a:lstStyle>
            <a:lvl1pPr algn="r">
              <a:defRPr sz="95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axt.com.au/x-ray-diffraction-for-materials-scienc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https://doi.org/10.1007/s10854-020-04998-w" TargetMode="Externa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E764D-1EAA-6B58-3330-1E165373992E}"/>
            </a:ext>
          </a:extLst>
        </p:cNvPr>
        <p:cNvGrpSpPr/>
        <p:nvPr/>
      </p:nvGrpSpPr>
      <p:grpSpPr>
        <a:xfrm>
          <a:off x="0" y="0"/>
          <a:ext cx="0" cy="0"/>
          <a:chOff x="0" y="0"/>
          <a:chExt cx="0" cy="0"/>
        </a:xfrm>
      </p:grpSpPr>
      <p:pic>
        <p:nvPicPr>
          <p:cNvPr id="37" name="Picture 36">
            <a:extLst>
              <a:ext uri="{FF2B5EF4-FFF2-40B4-BE49-F238E27FC236}">
                <a16:creationId xmlns:a16="http://schemas.microsoft.com/office/drawing/2014/main" id="{76AF515F-FCA4-8FEF-15B7-6362EF76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0164" y="15107560"/>
            <a:ext cx="18831090" cy="8516819"/>
          </a:xfrm>
          <a:prstGeom prst="rect">
            <a:avLst/>
          </a:prstGeom>
        </p:spPr>
      </p:pic>
      <p:pic>
        <p:nvPicPr>
          <p:cNvPr id="34" name="Picture 33">
            <a:extLst>
              <a:ext uri="{FF2B5EF4-FFF2-40B4-BE49-F238E27FC236}">
                <a16:creationId xmlns:a16="http://schemas.microsoft.com/office/drawing/2014/main" id="{41086D34-A7E4-30CB-8EAD-8CCF57B8C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95100" y="4786042"/>
            <a:ext cx="12087009" cy="9065257"/>
          </a:xfrm>
          <a:prstGeom prst="rect">
            <a:avLst/>
          </a:prstGeom>
        </p:spPr>
      </p:pic>
      <p:grpSp>
        <p:nvGrpSpPr>
          <p:cNvPr id="26" name="Group 25">
            <a:extLst>
              <a:ext uri="{FF2B5EF4-FFF2-40B4-BE49-F238E27FC236}">
                <a16:creationId xmlns:a16="http://schemas.microsoft.com/office/drawing/2014/main" id="{48024137-529D-5B33-B15D-E679809D6B3E}"/>
              </a:ext>
            </a:extLst>
          </p:cNvPr>
          <p:cNvGrpSpPr/>
          <p:nvPr/>
        </p:nvGrpSpPr>
        <p:grpSpPr>
          <a:xfrm>
            <a:off x="0" y="0"/>
            <a:ext cx="34747200" cy="27432000"/>
            <a:chOff x="0" y="0"/>
            <a:chExt cx="34747200" cy="27432000"/>
          </a:xfrm>
        </p:grpSpPr>
        <p:sp>
          <p:nvSpPr>
            <p:cNvPr id="43" name="Rectangle 42">
              <a:extLst>
                <a:ext uri="{FF2B5EF4-FFF2-40B4-BE49-F238E27FC236}">
                  <a16:creationId xmlns:a16="http://schemas.microsoft.com/office/drawing/2014/main" id="{10B3DF7B-2AC3-E44F-FC6E-7C385F1E6B8B}"/>
                </a:ext>
              </a:extLst>
            </p:cNvPr>
            <p:cNvSpPr/>
            <p:nvPr/>
          </p:nvSpPr>
          <p:spPr>
            <a:xfrm>
              <a:off x="0" y="0"/>
              <a:ext cx="34747200" cy="3666351"/>
            </a:xfrm>
            <a:prstGeom prst="rect">
              <a:avLst/>
            </a:prstGeom>
            <a:solidFill>
              <a:srgbClr val="0076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5E68D79-F878-1C2C-D73A-B5C0727C3452}"/>
                </a:ext>
              </a:extLst>
            </p:cNvPr>
            <p:cNvSpPr/>
            <p:nvPr/>
          </p:nvSpPr>
          <p:spPr>
            <a:xfrm>
              <a:off x="0" y="26092224"/>
              <a:ext cx="34747200" cy="1339776"/>
            </a:xfrm>
            <a:prstGeom prst="rect">
              <a:avLst/>
            </a:prstGeom>
            <a:solidFill>
              <a:srgbClr val="0076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97FB59E-2162-FA99-09BD-329BCF8AFBC7}"/>
                </a:ext>
              </a:extLst>
            </p:cNvPr>
            <p:cNvSpPr/>
            <p:nvPr/>
          </p:nvSpPr>
          <p:spPr>
            <a:xfrm>
              <a:off x="1" y="3200402"/>
              <a:ext cx="829427" cy="23417559"/>
            </a:xfrm>
            <a:prstGeom prst="rect">
              <a:avLst/>
            </a:prstGeom>
            <a:solidFill>
              <a:srgbClr val="0076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33A5C1A-789E-31C2-87BA-8E7952B48A3F}"/>
                </a:ext>
              </a:extLst>
            </p:cNvPr>
            <p:cNvSpPr/>
            <p:nvPr/>
          </p:nvSpPr>
          <p:spPr>
            <a:xfrm>
              <a:off x="33908095" y="2821258"/>
              <a:ext cx="829427" cy="24008575"/>
            </a:xfrm>
            <a:prstGeom prst="rect">
              <a:avLst/>
            </a:prstGeom>
            <a:solidFill>
              <a:srgbClr val="0076C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3">
            <a:extLst>
              <a:ext uri="{FF2B5EF4-FFF2-40B4-BE49-F238E27FC236}">
                <a16:creationId xmlns:a16="http://schemas.microsoft.com/office/drawing/2014/main" id="{E7FAE552-BDE7-2EB0-0ECC-9D73388B9C1E}"/>
              </a:ext>
            </a:extLst>
          </p:cNvPr>
          <p:cNvSpPr>
            <a:spLocks noChangeArrowheads="1"/>
          </p:cNvSpPr>
          <p:nvPr/>
        </p:nvSpPr>
        <p:spPr bwMode="auto">
          <a:xfrm>
            <a:off x="6992895" y="304616"/>
            <a:ext cx="20751731" cy="30469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600" b="0" i="0" u="none" strike="noStrike" cap="none" normalizeH="0" baseline="0" dirty="0">
                <a:ln>
                  <a:noFill/>
                </a:ln>
                <a:solidFill>
                  <a:schemeClr val="bg2"/>
                </a:solidFill>
                <a:effectLst/>
                <a:latin typeface="Arial" panose="020B0604020202020204" pitchFamily="34" charset="0"/>
              </a:rPr>
              <a:t>Deeper Insights: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9600" b="0" i="0" u="none" strike="noStrike" cap="none" normalizeH="0" baseline="0" dirty="0">
                <a:ln>
                  <a:noFill/>
                </a:ln>
                <a:solidFill>
                  <a:schemeClr val="bg2"/>
                </a:solidFill>
                <a:effectLst/>
                <a:latin typeface="Arial" panose="020B0604020202020204" pitchFamily="34" charset="0"/>
              </a:rPr>
              <a:t>Unveiling Dopant Profiles with GIXRD</a:t>
            </a:r>
          </a:p>
        </p:txBody>
      </p:sp>
      <p:pic>
        <p:nvPicPr>
          <p:cNvPr id="29" name="Picture 28" descr="A blue and white circle with text&#10;&#10;Description automatically generated">
            <a:extLst>
              <a:ext uri="{FF2B5EF4-FFF2-40B4-BE49-F238E27FC236}">
                <a16:creationId xmlns:a16="http://schemas.microsoft.com/office/drawing/2014/main" id="{22842871-8DD5-77C6-8D5A-0E4987672A71}"/>
              </a:ext>
            </a:extLst>
          </p:cNvPr>
          <p:cNvPicPr>
            <a:picLocks noChangeAspect="1"/>
          </p:cNvPicPr>
          <p:nvPr/>
        </p:nvPicPr>
        <p:blipFill>
          <a:blip r:embed="rId4"/>
          <a:stretch>
            <a:fillRect/>
          </a:stretch>
        </p:blipFill>
        <p:spPr>
          <a:xfrm>
            <a:off x="2068543" y="434347"/>
            <a:ext cx="2855810" cy="2862322"/>
          </a:xfrm>
          <a:prstGeom prst="rect">
            <a:avLst/>
          </a:prstGeom>
        </p:spPr>
      </p:pic>
      <p:sp>
        <p:nvSpPr>
          <p:cNvPr id="36" name="Rectangle 6">
            <a:extLst>
              <a:ext uri="{FF2B5EF4-FFF2-40B4-BE49-F238E27FC236}">
                <a16:creationId xmlns:a16="http://schemas.microsoft.com/office/drawing/2014/main" id="{7C4A4CD9-4BEF-1519-91C8-FB3EAB0CB51D}"/>
              </a:ext>
            </a:extLst>
          </p:cNvPr>
          <p:cNvSpPr>
            <a:spLocks noChangeArrowheads="1"/>
          </p:cNvSpPr>
          <p:nvPr/>
        </p:nvSpPr>
        <p:spPr bwMode="auto">
          <a:xfrm>
            <a:off x="953704" y="5044395"/>
            <a:ext cx="10439226" cy="8094524"/>
          </a:xfrm>
          <a:prstGeom prst="rect">
            <a:avLst/>
          </a:prstGeom>
          <a:noFill/>
          <a:ln w="38100">
            <a:solidFill>
              <a:schemeClr val="accent2">
                <a:lumMod val="60000"/>
                <a:lumOff val="4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Arial" panose="020B0604020202020204" pitchFamily="34" charset="0"/>
              </a:rPr>
              <a:t>In this work, grazing incidence X-ray diffraction (GIXRD) is utilized to investigate the depth profile of dopants in silicon. By systematically varying the X-ray incidence angle, one can precisely control the depth penetrated into doped silicon samples. This approach enables a non-destructive analysis of how dopant concentration evolves with depth. The findings provide crucial insights into the distribution and behavior of dopants, which is essential for optimizing semiconductor device performance and fabrication processes.</a:t>
            </a:r>
          </a:p>
        </p:txBody>
      </p:sp>
      <p:sp>
        <p:nvSpPr>
          <p:cNvPr id="39" name="TextBox 38">
            <a:extLst>
              <a:ext uri="{FF2B5EF4-FFF2-40B4-BE49-F238E27FC236}">
                <a16:creationId xmlns:a16="http://schemas.microsoft.com/office/drawing/2014/main" id="{AE922489-FAB9-0BE8-A6EC-DDB7D8F716BA}"/>
              </a:ext>
            </a:extLst>
          </p:cNvPr>
          <p:cNvSpPr txBox="1"/>
          <p:nvPr/>
        </p:nvSpPr>
        <p:spPr>
          <a:xfrm>
            <a:off x="963380" y="19445347"/>
            <a:ext cx="3222880" cy="830997"/>
          </a:xfrm>
          <a:prstGeom prst="rect">
            <a:avLst/>
          </a:prstGeom>
          <a:solidFill>
            <a:schemeClr val="accent3">
              <a:lumMod val="40000"/>
              <a:lumOff val="60000"/>
            </a:schemeClr>
          </a:solidFill>
        </p:spPr>
        <p:txBody>
          <a:bodyPr wrap="square" rtlCol="0">
            <a:spAutoFit/>
          </a:bodyPr>
          <a:lstStyle/>
          <a:p>
            <a:r>
              <a:rPr lang="en-US" sz="4800" dirty="0"/>
              <a:t>Technique:</a:t>
            </a:r>
          </a:p>
        </p:txBody>
      </p:sp>
      <p:sp>
        <p:nvSpPr>
          <p:cNvPr id="40" name="TextBox 39">
            <a:extLst>
              <a:ext uri="{FF2B5EF4-FFF2-40B4-BE49-F238E27FC236}">
                <a16:creationId xmlns:a16="http://schemas.microsoft.com/office/drawing/2014/main" id="{555789EE-EE03-D47B-3115-FD0A2778621A}"/>
              </a:ext>
            </a:extLst>
          </p:cNvPr>
          <p:cNvSpPr txBox="1"/>
          <p:nvPr/>
        </p:nvSpPr>
        <p:spPr>
          <a:xfrm>
            <a:off x="953704" y="4081849"/>
            <a:ext cx="2855810" cy="830997"/>
          </a:xfrm>
          <a:prstGeom prst="rect">
            <a:avLst/>
          </a:prstGeom>
          <a:solidFill>
            <a:schemeClr val="accent2">
              <a:lumMod val="40000"/>
              <a:lumOff val="60000"/>
            </a:schemeClr>
          </a:solidFill>
        </p:spPr>
        <p:txBody>
          <a:bodyPr wrap="square" rtlCol="0">
            <a:spAutoFit/>
          </a:bodyPr>
          <a:lstStyle/>
          <a:p>
            <a:r>
              <a:rPr lang="en-US" sz="4800" dirty="0"/>
              <a:t>Abstract:</a:t>
            </a:r>
          </a:p>
        </p:txBody>
      </p:sp>
      <p:sp>
        <p:nvSpPr>
          <p:cNvPr id="41" name="TextBox 40">
            <a:extLst>
              <a:ext uri="{FF2B5EF4-FFF2-40B4-BE49-F238E27FC236}">
                <a16:creationId xmlns:a16="http://schemas.microsoft.com/office/drawing/2014/main" id="{6F228145-9C6D-664E-8A32-4E907553CE32}"/>
              </a:ext>
            </a:extLst>
          </p:cNvPr>
          <p:cNvSpPr txBox="1"/>
          <p:nvPr/>
        </p:nvSpPr>
        <p:spPr>
          <a:xfrm>
            <a:off x="28100106" y="15811197"/>
            <a:ext cx="3608171" cy="830997"/>
          </a:xfrm>
          <a:prstGeom prst="rect">
            <a:avLst/>
          </a:prstGeom>
          <a:solidFill>
            <a:schemeClr val="accent5">
              <a:lumMod val="40000"/>
              <a:lumOff val="60000"/>
            </a:schemeClr>
          </a:solidFill>
        </p:spPr>
        <p:txBody>
          <a:bodyPr wrap="square" rtlCol="0">
            <a:spAutoFit/>
          </a:bodyPr>
          <a:lstStyle/>
          <a:p>
            <a:r>
              <a:rPr lang="en-US" sz="4800" dirty="0"/>
              <a:t>Conclusion:</a:t>
            </a:r>
          </a:p>
        </p:txBody>
      </p:sp>
      <p:sp>
        <p:nvSpPr>
          <p:cNvPr id="42" name="TextBox 41">
            <a:extLst>
              <a:ext uri="{FF2B5EF4-FFF2-40B4-BE49-F238E27FC236}">
                <a16:creationId xmlns:a16="http://schemas.microsoft.com/office/drawing/2014/main" id="{67968A82-2FBC-37EF-53DE-54D8C32D9B49}"/>
              </a:ext>
            </a:extLst>
          </p:cNvPr>
          <p:cNvSpPr txBox="1"/>
          <p:nvPr/>
        </p:nvSpPr>
        <p:spPr>
          <a:xfrm>
            <a:off x="26958696" y="23093158"/>
            <a:ext cx="3608171" cy="830997"/>
          </a:xfrm>
          <a:prstGeom prst="rect">
            <a:avLst/>
          </a:prstGeom>
          <a:solidFill>
            <a:srgbClr val="FFCE3C"/>
          </a:solidFill>
        </p:spPr>
        <p:txBody>
          <a:bodyPr wrap="square" rtlCol="0">
            <a:spAutoFit/>
          </a:bodyPr>
          <a:lstStyle/>
          <a:p>
            <a:r>
              <a:rPr lang="en-US" sz="4800" dirty="0"/>
              <a:t>References:</a:t>
            </a:r>
          </a:p>
        </p:txBody>
      </p:sp>
      <p:sp>
        <p:nvSpPr>
          <p:cNvPr id="44" name="TextBox 43">
            <a:extLst>
              <a:ext uri="{FF2B5EF4-FFF2-40B4-BE49-F238E27FC236}">
                <a16:creationId xmlns:a16="http://schemas.microsoft.com/office/drawing/2014/main" id="{C1AA16A5-DE9F-FA27-8B37-20D465D05222}"/>
              </a:ext>
            </a:extLst>
          </p:cNvPr>
          <p:cNvSpPr txBox="1"/>
          <p:nvPr/>
        </p:nvSpPr>
        <p:spPr>
          <a:xfrm>
            <a:off x="27859225" y="896012"/>
            <a:ext cx="5501549" cy="1938992"/>
          </a:xfrm>
          <a:prstGeom prst="rect">
            <a:avLst/>
          </a:prstGeom>
          <a:noFill/>
        </p:spPr>
        <p:txBody>
          <a:bodyPr wrap="square" rtlCol="0">
            <a:spAutoFit/>
          </a:bodyPr>
          <a:lstStyle/>
          <a:p>
            <a:pPr algn="ctr"/>
            <a:r>
              <a:rPr lang="en-US" sz="4000" dirty="0">
                <a:solidFill>
                  <a:schemeClr val="bg1"/>
                </a:solidFill>
              </a:rPr>
              <a:t>Mark Smith</a:t>
            </a:r>
          </a:p>
          <a:p>
            <a:pPr algn="ctr"/>
            <a:r>
              <a:rPr lang="en-US" sz="4000" dirty="0">
                <a:solidFill>
                  <a:schemeClr val="bg1"/>
                </a:solidFill>
              </a:rPr>
              <a:t>Advisor: </a:t>
            </a:r>
          </a:p>
          <a:p>
            <a:pPr algn="ctr"/>
            <a:r>
              <a:rPr lang="en-US" sz="4000" dirty="0">
                <a:solidFill>
                  <a:schemeClr val="bg1"/>
                </a:solidFill>
              </a:rPr>
              <a:t>David Oliphant</a:t>
            </a:r>
          </a:p>
        </p:txBody>
      </p:sp>
      <p:sp>
        <p:nvSpPr>
          <p:cNvPr id="65" name="Rectangle 6">
            <a:extLst>
              <a:ext uri="{FF2B5EF4-FFF2-40B4-BE49-F238E27FC236}">
                <a16:creationId xmlns:a16="http://schemas.microsoft.com/office/drawing/2014/main" id="{8384E6C2-55D3-CBB1-C59C-05C729CDE8DB}"/>
              </a:ext>
            </a:extLst>
          </p:cNvPr>
          <p:cNvSpPr>
            <a:spLocks noChangeArrowheads="1"/>
          </p:cNvSpPr>
          <p:nvPr/>
        </p:nvSpPr>
        <p:spPr bwMode="auto">
          <a:xfrm>
            <a:off x="23354270" y="5044395"/>
            <a:ext cx="10439226" cy="6247864"/>
          </a:xfrm>
          <a:prstGeom prst="rect">
            <a:avLst/>
          </a:prstGeom>
          <a:noFill/>
          <a:ln w="38100">
            <a:solidFill>
              <a:srgbClr val="00CC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chemeClr val="tx1"/>
                </a:solidFill>
                <a:effectLst/>
                <a:latin typeface="Arial" panose="020B0604020202020204" pitchFamily="34" charset="0"/>
              </a:rPr>
              <a:t>X-Ray crystallography is used to determine composition of selected materials. This is done by emitting x-rays at the sample, and seeing how the beam interferes after it has interacted with </a:t>
            </a:r>
            <a:r>
              <a:rPr lang="en-US" altLang="en-US" sz="4000" dirty="0">
                <a:latin typeface="Arial" panose="020B0604020202020204" pitchFamily="34" charset="0"/>
              </a:rPr>
              <a:t>sample</a:t>
            </a:r>
            <a:r>
              <a:rPr kumimoji="0" lang="en-US" altLang="en-US" sz="4000" b="0" i="0" u="none" strike="noStrike" cap="none" normalizeH="0" baseline="0" dirty="0">
                <a:ln>
                  <a:noFill/>
                </a:ln>
                <a:solidFill>
                  <a:schemeClr val="tx1"/>
                </a:solidFill>
                <a:effectLst/>
                <a:latin typeface="Arial" panose="020B0604020202020204" pitchFamily="34" charset="0"/>
              </a:rPr>
              <a:t>. This produces a characteristic pattern (bottom middle image) that is then used for analysis. The author has used three methods to determine relative percentages of phosphorus diffused into silicon.</a:t>
            </a:r>
            <a:endParaRPr lang="en-US" altLang="en-US" sz="4000" dirty="0">
              <a:latin typeface="Arial" panose="020B0604020202020204" pitchFamily="34" charset="0"/>
            </a:endParaRPr>
          </a:p>
        </p:txBody>
      </p:sp>
      <p:sp>
        <p:nvSpPr>
          <p:cNvPr id="66" name="TextBox 65">
            <a:extLst>
              <a:ext uri="{FF2B5EF4-FFF2-40B4-BE49-F238E27FC236}">
                <a16:creationId xmlns:a16="http://schemas.microsoft.com/office/drawing/2014/main" id="{EDADE64D-4832-9C44-BFA6-3D928EE90BE2}"/>
              </a:ext>
            </a:extLst>
          </p:cNvPr>
          <p:cNvSpPr txBox="1"/>
          <p:nvPr/>
        </p:nvSpPr>
        <p:spPr>
          <a:xfrm>
            <a:off x="23354270" y="4081439"/>
            <a:ext cx="3811036" cy="830997"/>
          </a:xfrm>
          <a:prstGeom prst="rect">
            <a:avLst/>
          </a:prstGeom>
          <a:solidFill>
            <a:srgbClr val="00CC99"/>
          </a:solidFill>
        </p:spPr>
        <p:txBody>
          <a:bodyPr wrap="square" rtlCol="0">
            <a:spAutoFit/>
          </a:bodyPr>
          <a:lstStyle/>
          <a:p>
            <a:r>
              <a:rPr lang="en-US" sz="4800" dirty="0"/>
              <a:t>Background:</a:t>
            </a:r>
          </a:p>
        </p:txBody>
      </p:sp>
      <p:grpSp>
        <p:nvGrpSpPr>
          <p:cNvPr id="5" name="Group 4">
            <a:extLst>
              <a:ext uri="{FF2B5EF4-FFF2-40B4-BE49-F238E27FC236}">
                <a16:creationId xmlns:a16="http://schemas.microsoft.com/office/drawing/2014/main" id="{16B1AD8D-DE24-B6B3-3785-5137A3542F79}"/>
              </a:ext>
            </a:extLst>
          </p:cNvPr>
          <p:cNvGrpSpPr/>
          <p:nvPr/>
        </p:nvGrpSpPr>
        <p:grpSpPr>
          <a:xfrm>
            <a:off x="1499415" y="13138919"/>
            <a:ext cx="9367155" cy="5512664"/>
            <a:chOff x="1790420" y="18314366"/>
            <a:chExt cx="9367155" cy="5512664"/>
          </a:xfrm>
        </p:grpSpPr>
        <p:sp>
          <p:nvSpPr>
            <p:cNvPr id="3" name="Arrow: Right 2">
              <a:extLst>
                <a:ext uri="{FF2B5EF4-FFF2-40B4-BE49-F238E27FC236}">
                  <a16:creationId xmlns:a16="http://schemas.microsoft.com/office/drawing/2014/main" id="{9282AF51-EA98-1508-F598-23D564976B3E}"/>
                </a:ext>
              </a:extLst>
            </p:cNvPr>
            <p:cNvSpPr/>
            <p:nvPr/>
          </p:nvSpPr>
          <p:spPr>
            <a:xfrm rot="14386369">
              <a:off x="8758433" y="18839285"/>
              <a:ext cx="1424762" cy="374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Arrow: Right 3">
              <a:extLst>
                <a:ext uri="{FF2B5EF4-FFF2-40B4-BE49-F238E27FC236}">
                  <a16:creationId xmlns:a16="http://schemas.microsoft.com/office/drawing/2014/main" id="{E0DAB9CD-6082-8F53-CCF7-5B4D6DDBFD8A}"/>
                </a:ext>
              </a:extLst>
            </p:cNvPr>
            <p:cNvSpPr/>
            <p:nvPr/>
          </p:nvSpPr>
          <p:spPr>
            <a:xfrm rot="3782095">
              <a:off x="9811474" y="20753733"/>
              <a:ext cx="1424762" cy="3749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id="{C45062CA-96F4-F621-CC4C-6484700334C3}"/>
                </a:ext>
              </a:extLst>
            </p:cNvPr>
            <p:cNvGrpSpPr/>
            <p:nvPr/>
          </p:nvGrpSpPr>
          <p:grpSpPr>
            <a:xfrm>
              <a:off x="1790420" y="19678037"/>
              <a:ext cx="9367155" cy="4148993"/>
              <a:chOff x="12690022" y="6033428"/>
              <a:chExt cx="9367155" cy="4148993"/>
            </a:xfrm>
          </p:grpSpPr>
          <p:cxnSp>
            <p:nvCxnSpPr>
              <p:cNvPr id="58" name="Straight Connector 57">
                <a:extLst>
                  <a:ext uri="{FF2B5EF4-FFF2-40B4-BE49-F238E27FC236}">
                    <a16:creationId xmlns:a16="http://schemas.microsoft.com/office/drawing/2014/main" id="{B463AE03-8E9E-FE65-32E9-08D385128F6A}"/>
                  </a:ext>
                </a:extLst>
              </p:cNvPr>
              <p:cNvCxnSpPr>
                <a:cxnSpLocks/>
              </p:cNvCxnSpPr>
              <p:nvPr/>
            </p:nvCxnSpPr>
            <p:spPr>
              <a:xfrm>
                <a:off x="13608382" y="8941099"/>
                <a:ext cx="4052601" cy="0"/>
              </a:xfrm>
              <a:prstGeom prst="line">
                <a:avLst/>
              </a:prstGeom>
            </p:spPr>
            <p:style>
              <a:lnRef idx="2">
                <a:schemeClr val="accent1"/>
              </a:lnRef>
              <a:fillRef idx="0">
                <a:schemeClr val="accent1"/>
              </a:fillRef>
              <a:effectRef idx="1">
                <a:schemeClr val="accent1"/>
              </a:effectRef>
              <a:fontRef idx="minor">
                <a:schemeClr val="tx1"/>
              </a:fontRef>
            </p:style>
          </p:cxnSp>
          <p:sp>
            <p:nvSpPr>
              <p:cNvPr id="61" name="Arc 60">
                <a:extLst>
                  <a:ext uri="{FF2B5EF4-FFF2-40B4-BE49-F238E27FC236}">
                    <a16:creationId xmlns:a16="http://schemas.microsoft.com/office/drawing/2014/main" id="{A201C67A-EF45-AECF-86DA-D637728F324E}"/>
                  </a:ext>
                </a:extLst>
              </p:cNvPr>
              <p:cNvSpPr/>
              <p:nvPr/>
            </p:nvSpPr>
            <p:spPr>
              <a:xfrm rot="14910193">
                <a:off x="14077740" y="8806294"/>
                <a:ext cx="425381" cy="320130"/>
              </a:xfrm>
              <a:prstGeom prst="arc">
                <a:avLst>
                  <a:gd name="adj1" fmla="val 18063328"/>
                  <a:gd name="adj2" fmla="val 31221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Rectangle 46">
                <a:extLst>
                  <a:ext uri="{FF2B5EF4-FFF2-40B4-BE49-F238E27FC236}">
                    <a16:creationId xmlns:a16="http://schemas.microsoft.com/office/drawing/2014/main" id="{9645FBBD-9D56-8938-7B39-2F7E9933DB06}"/>
                  </a:ext>
                </a:extLst>
              </p:cNvPr>
              <p:cNvSpPr/>
              <p:nvPr/>
            </p:nvSpPr>
            <p:spPr>
              <a:xfrm rot="869278">
                <a:off x="12690022" y="7706076"/>
                <a:ext cx="1042416" cy="1042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E46EAE5-FBE7-583E-624C-D4A9D4687393}"/>
                  </a:ext>
                </a:extLst>
              </p:cNvPr>
              <p:cNvSpPr/>
              <p:nvPr/>
            </p:nvSpPr>
            <p:spPr>
              <a:xfrm rot="19881785">
                <a:off x="19240825" y="6033428"/>
                <a:ext cx="2816352" cy="10424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F061D5E6-ABFD-4917-AC20-A8F3F5B78379}"/>
                  </a:ext>
                </a:extLst>
              </p:cNvPr>
              <p:cNvSpPr/>
              <p:nvPr/>
            </p:nvSpPr>
            <p:spPr>
              <a:xfrm>
                <a:off x="14149555" y="8941099"/>
                <a:ext cx="3811036" cy="1241322"/>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6A2F1E34-F9B6-D662-2F49-5230A4D95526}"/>
                  </a:ext>
                </a:extLst>
              </p:cNvPr>
              <p:cNvSpPr/>
              <p:nvPr/>
            </p:nvSpPr>
            <p:spPr>
              <a:xfrm rot="884933">
                <a:off x="13676084" y="8294310"/>
                <a:ext cx="2311287" cy="830997"/>
              </a:xfrm>
              <a:prstGeom prst="right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Arrow: Right 53">
                <a:extLst>
                  <a:ext uri="{FF2B5EF4-FFF2-40B4-BE49-F238E27FC236}">
                    <a16:creationId xmlns:a16="http://schemas.microsoft.com/office/drawing/2014/main" id="{A623AEB4-8411-C9A2-7301-8F45D4EC38DD}"/>
                  </a:ext>
                </a:extLst>
              </p:cNvPr>
              <p:cNvSpPr/>
              <p:nvPr/>
            </p:nvSpPr>
            <p:spPr>
              <a:xfrm rot="19902263">
                <a:off x="15939418" y="7606917"/>
                <a:ext cx="3694176" cy="1005840"/>
              </a:xfrm>
              <a:prstGeom prst="rightArrow">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8" name="Straight Connector 67">
                <a:extLst>
                  <a:ext uri="{FF2B5EF4-FFF2-40B4-BE49-F238E27FC236}">
                    <a16:creationId xmlns:a16="http://schemas.microsoft.com/office/drawing/2014/main" id="{E64D7DF5-2ECE-E955-093C-FDAC71BD09EA}"/>
                  </a:ext>
                </a:extLst>
              </p:cNvPr>
              <p:cNvCxnSpPr>
                <a:cxnSpLocks/>
              </p:cNvCxnSpPr>
              <p:nvPr/>
            </p:nvCxnSpPr>
            <p:spPr>
              <a:xfrm>
                <a:off x="15934290" y="9014713"/>
                <a:ext cx="4086716" cy="843390"/>
              </a:xfrm>
              <a:prstGeom prst="line">
                <a:avLst/>
              </a:prstGeom>
            </p:spPr>
            <p:style>
              <a:lnRef idx="2">
                <a:schemeClr val="accent1"/>
              </a:lnRef>
              <a:fillRef idx="0">
                <a:schemeClr val="accent1"/>
              </a:fillRef>
              <a:effectRef idx="1">
                <a:schemeClr val="accent1"/>
              </a:effectRef>
              <a:fontRef idx="minor">
                <a:schemeClr val="tx1"/>
              </a:fontRef>
            </p:style>
          </p:cxnSp>
          <p:sp>
            <p:nvSpPr>
              <p:cNvPr id="62" name="Arc 61">
                <a:extLst>
                  <a:ext uri="{FF2B5EF4-FFF2-40B4-BE49-F238E27FC236}">
                    <a16:creationId xmlns:a16="http://schemas.microsoft.com/office/drawing/2014/main" id="{2E459A1E-053E-DC86-C635-EA39AD9F2CCF}"/>
                  </a:ext>
                </a:extLst>
              </p:cNvPr>
              <p:cNvSpPr/>
              <p:nvPr/>
            </p:nvSpPr>
            <p:spPr>
              <a:xfrm rot="2781849">
                <a:off x="16314414" y="8424252"/>
                <a:ext cx="1174315" cy="876118"/>
              </a:xfrm>
              <a:prstGeom prst="arc">
                <a:avLst>
                  <a:gd name="adj1" fmla="val 17189981"/>
                  <a:gd name="adj2" fmla="val 14294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
        <p:nvSpPr>
          <p:cNvPr id="25" name="TextBox 24">
            <a:extLst>
              <a:ext uri="{FF2B5EF4-FFF2-40B4-BE49-F238E27FC236}">
                <a16:creationId xmlns:a16="http://schemas.microsoft.com/office/drawing/2014/main" id="{082A51BF-9138-BF18-89DD-22F68328696E}"/>
              </a:ext>
            </a:extLst>
          </p:cNvPr>
          <p:cNvSpPr txBox="1"/>
          <p:nvPr/>
        </p:nvSpPr>
        <p:spPr>
          <a:xfrm>
            <a:off x="28100106" y="16780926"/>
            <a:ext cx="5603571" cy="6247864"/>
          </a:xfrm>
          <a:prstGeom prst="rect">
            <a:avLst/>
          </a:prstGeom>
          <a:noFill/>
          <a:ln w="38100">
            <a:solidFill>
              <a:schemeClr val="accent5">
                <a:lumMod val="60000"/>
                <a:lumOff val="40000"/>
              </a:schemeClr>
            </a:solidFill>
          </a:ln>
        </p:spPr>
        <p:txBody>
          <a:bodyPr wrap="square" rtlCol="0">
            <a:spAutoFit/>
          </a:bodyPr>
          <a:lstStyle/>
          <a:p>
            <a:r>
              <a:rPr lang="en-US" sz="4000" dirty="0"/>
              <a:t>GIXRD allows for a non-destructive way to probe into a material allowing for subsurface insights. This technique has allowed for depth, and composition estimates. Further work would be comparing these results to a known sample.</a:t>
            </a:r>
          </a:p>
        </p:txBody>
      </p:sp>
      <p:sp>
        <p:nvSpPr>
          <p:cNvPr id="9" name="TextBox 8">
            <a:extLst>
              <a:ext uri="{FF2B5EF4-FFF2-40B4-BE49-F238E27FC236}">
                <a16:creationId xmlns:a16="http://schemas.microsoft.com/office/drawing/2014/main" id="{3B37FA03-AAC7-E601-EAF2-10A6D9F6F749}"/>
              </a:ext>
            </a:extLst>
          </p:cNvPr>
          <p:cNvSpPr txBox="1"/>
          <p:nvPr/>
        </p:nvSpPr>
        <p:spPr>
          <a:xfrm>
            <a:off x="2174304" y="15045810"/>
            <a:ext cx="4909069" cy="1323439"/>
          </a:xfrm>
          <a:prstGeom prst="rect">
            <a:avLst/>
          </a:prstGeom>
          <a:noFill/>
        </p:spPr>
        <p:txBody>
          <a:bodyPr wrap="square" rtlCol="0">
            <a:spAutoFit/>
          </a:bodyPr>
          <a:lstStyle/>
          <a:p>
            <a:pPr algn="ctr"/>
            <a:r>
              <a:rPr lang="en-US" sz="4000" dirty="0"/>
              <a:t>Diagram of XRD Using GIXRD</a:t>
            </a:r>
          </a:p>
        </p:txBody>
      </p:sp>
      <p:pic>
        <p:nvPicPr>
          <p:cNvPr id="23" name="Picture 22">
            <a:extLst>
              <a:ext uri="{FF2B5EF4-FFF2-40B4-BE49-F238E27FC236}">
                <a16:creationId xmlns:a16="http://schemas.microsoft.com/office/drawing/2014/main" id="{D06E531F-59B3-EF16-7BF4-AE1DE7D278DB}"/>
              </a:ext>
            </a:extLst>
          </p:cNvPr>
          <p:cNvPicPr>
            <a:picLocks noChangeAspect="1"/>
          </p:cNvPicPr>
          <p:nvPr/>
        </p:nvPicPr>
        <p:blipFill>
          <a:blip r:embed="rId5">
            <a:extLst>
              <a:ext uri="{28A0092B-C50C-407E-A947-70E740481C1C}">
                <a14:useLocalDpi xmlns:a14="http://schemas.microsoft.com/office/drawing/2010/main" val="0"/>
              </a:ext>
            </a:extLst>
          </a:blip>
          <a:srcRect l="16014" t="13220" r="13317" b="14655"/>
          <a:stretch>
            <a:fillRect/>
          </a:stretch>
        </p:blipFill>
        <p:spPr>
          <a:xfrm>
            <a:off x="10195859" y="23093158"/>
            <a:ext cx="16718442" cy="2999067"/>
          </a:xfrm>
          <a:prstGeom prst="rect">
            <a:avLst/>
          </a:prstGeom>
        </p:spPr>
      </p:pic>
      <p:sp>
        <p:nvSpPr>
          <p:cNvPr id="10" name="TextBox 9">
            <a:extLst>
              <a:ext uri="{FF2B5EF4-FFF2-40B4-BE49-F238E27FC236}">
                <a16:creationId xmlns:a16="http://schemas.microsoft.com/office/drawing/2014/main" id="{00369417-EA59-BBD0-ED2F-0F9334DC78D0}"/>
              </a:ext>
            </a:extLst>
          </p:cNvPr>
          <p:cNvSpPr txBox="1"/>
          <p:nvPr/>
        </p:nvSpPr>
        <p:spPr>
          <a:xfrm>
            <a:off x="12809209" y="23508656"/>
            <a:ext cx="4033064" cy="707886"/>
          </a:xfrm>
          <a:prstGeom prst="rect">
            <a:avLst/>
          </a:prstGeom>
          <a:noFill/>
        </p:spPr>
        <p:txBody>
          <a:bodyPr wrap="square" rtlCol="0">
            <a:spAutoFit/>
          </a:bodyPr>
          <a:lstStyle/>
          <a:p>
            <a:r>
              <a:rPr lang="en-US" sz="4000" dirty="0"/>
              <a:t>XRD Raw Data</a:t>
            </a:r>
          </a:p>
        </p:txBody>
      </p:sp>
      <p:sp>
        <p:nvSpPr>
          <p:cNvPr id="13" name="Rectangle 6">
            <a:extLst>
              <a:ext uri="{FF2B5EF4-FFF2-40B4-BE49-F238E27FC236}">
                <a16:creationId xmlns:a16="http://schemas.microsoft.com/office/drawing/2014/main" id="{B6BA7A50-FF21-C6F7-88C4-E95C182E11E9}"/>
              </a:ext>
            </a:extLst>
          </p:cNvPr>
          <p:cNvSpPr>
            <a:spLocks noChangeArrowheads="1"/>
          </p:cNvSpPr>
          <p:nvPr/>
        </p:nvSpPr>
        <p:spPr bwMode="auto">
          <a:xfrm>
            <a:off x="23344593" y="12454808"/>
            <a:ext cx="10439226" cy="3170099"/>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lang="en-US" altLang="en-US" sz="4000" dirty="0">
                <a:latin typeface="Arial" panose="020B0604020202020204" pitchFamily="34" charset="0"/>
              </a:rPr>
              <a:t>Take the ratio of the peak heights</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lang="en-US" altLang="en-US" sz="4000" dirty="0">
                <a:latin typeface="Arial" panose="020B0604020202020204" pitchFamily="34" charset="0"/>
              </a:rPr>
              <a:t>Fit the peaks to a Gaussian, and find the integrated area</a:t>
            </a:r>
          </a:p>
          <a:p>
            <a:pPr marL="742950" marR="0" lvl="0" indent="-742950" algn="l" defTabSz="914400" rtl="0" eaLnBrk="0" fontAlgn="base" latinLnBrk="0" hangingPunct="0">
              <a:lnSpc>
                <a:spcPct val="100000"/>
              </a:lnSpc>
              <a:spcBef>
                <a:spcPct val="0"/>
              </a:spcBef>
              <a:spcAft>
                <a:spcPct val="0"/>
              </a:spcAft>
              <a:buClrTx/>
              <a:buSzTx/>
              <a:buFont typeface="+mj-lt"/>
              <a:buAutoNum type="arabicPeriod"/>
              <a:tabLst/>
            </a:pPr>
            <a:r>
              <a:rPr lang="en-US" altLang="en-US" sz="4000" dirty="0">
                <a:latin typeface="Arial" panose="020B0604020202020204" pitchFamily="34" charset="0"/>
              </a:rPr>
              <a:t>Perform a summation to find the numerical integral</a:t>
            </a:r>
          </a:p>
        </p:txBody>
      </p:sp>
      <p:sp>
        <p:nvSpPr>
          <p:cNvPr id="15" name="TextBox 14">
            <a:extLst>
              <a:ext uri="{FF2B5EF4-FFF2-40B4-BE49-F238E27FC236}">
                <a16:creationId xmlns:a16="http://schemas.microsoft.com/office/drawing/2014/main" id="{01325D48-8DB8-6A89-C063-8E5D36523883}"/>
              </a:ext>
            </a:extLst>
          </p:cNvPr>
          <p:cNvSpPr txBox="1"/>
          <p:nvPr/>
        </p:nvSpPr>
        <p:spPr>
          <a:xfrm>
            <a:off x="23358296" y="11424219"/>
            <a:ext cx="2882099" cy="830997"/>
          </a:xfrm>
          <a:prstGeom prst="rect">
            <a:avLst/>
          </a:prstGeom>
          <a:solidFill>
            <a:srgbClr val="FF0000"/>
          </a:solidFill>
        </p:spPr>
        <p:txBody>
          <a:bodyPr wrap="square" rtlCol="0">
            <a:spAutoFit/>
          </a:bodyPr>
          <a:lstStyle/>
          <a:p>
            <a:r>
              <a:rPr lang="en-US" sz="4800" dirty="0"/>
              <a:t>Methods:</a:t>
            </a:r>
          </a:p>
        </p:txBody>
      </p:sp>
      <p:sp>
        <p:nvSpPr>
          <p:cNvPr id="45" name="TextBox 44">
            <a:extLst>
              <a:ext uri="{FF2B5EF4-FFF2-40B4-BE49-F238E27FC236}">
                <a16:creationId xmlns:a16="http://schemas.microsoft.com/office/drawing/2014/main" id="{BE444F95-B182-E96E-F6BD-C8C70BC3BF7F}"/>
              </a:ext>
            </a:extLst>
          </p:cNvPr>
          <p:cNvSpPr txBox="1"/>
          <p:nvPr/>
        </p:nvSpPr>
        <p:spPr>
          <a:xfrm>
            <a:off x="963380" y="20407893"/>
            <a:ext cx="9117880" cy="5016758"/>
          </a:xfrm>
          <a:prstGeom prst="rect">
            <a:avLst/>
          </a:prstGeom>
          <a:noFill/>
          <a:ln w="38100">
            <a:solidFill>
              <a:schemeClr val="accent3">
                <a:lumMod val="60000"/>
                <a:lumOff val="40000"/>
              </a:schemeClr>
            </a:solidFill>
          </a:ln>
        </p:spPr>
        <p:txBody>
          <a:bodyPr wrap="square" rtlCol="0">
            <a:spAutoFit/>
          </a:bodyPr>
          <a:lstStyle/>
          <a:p>
            <a:r>
              <a:rPr lang="en-US" sz="4000" dirty="0"/>
              <a:t>GIXRD holds the incident angle fixed while moving the detector. Subsequent scans are done with different incident angles to probe different depths. Then by looking at the different peak heights, and breadths, one can make conclusions about the relative percentages of the material above it.</a:t>
            </a:r>
          </a:p>
        </p:txBody>
      </p:sp>
      <p:sp>
        <p:nvSpPr>
          <p:cNvPr id="11" name="TextBox 10">
            <a:extLst>
              <a:ext uri="{FF2B5EF4-FFF2-40B4-BE49-F238E27FC236}">
                <a16:creationId xmlns:a16="http://schemas.microsoft.com/office/drawing/2014/main" id="{B70823DB-41DA-A585-DF13-B97DEDE632D2}"/>
              </a:ext>
            </a:extLst>
          </p:cNvPr>
          <p:cNvSpPr txBox="1"/>
          <p:nvPr/>
        </p:nvSpPr>
        <p:spPr>
          <a:xfrm>
            <a:off x="26958696" y="23996531"/>
            <a:ext cx="6806795" cy="2031325"/>
          </a:xfrm>
          <a:prstGeom prst="rect">
            <a:avLst/>
          </a:prstGeom>
          <a:noFill/>
          <a:ln w="38100">
            <a:solidFill>
              <a:srgbClr val="FFCE3C"/>
            </a:solidFill>
          </a:ln>
        </p:spPr>
        <p:txBody>
          <a:bodyPr wrap="square" rtlCol="0">
            <a:spAutoFit/>
          </a:bodyPr>
          <a:lstStyle/>
          <a:p>
            <a:pPr marL="285750" indent="-285750">
              <a:buFont typeface="Arial" panose="020B0604020202020204" pitchFamily="34" charset="0"/>
              <a:buChar char="•"/>
            </a:pPr>
            <a:r>
              <a:rPr lang="en-US" dirty="0"/>
              <a:t>Pandey, A., Dalal, S., Dutta, S. </a:t>
            </a:r>
            <a:r>
              <a:rPr lang="en-US" i="1" dirty="0"/>
              <a:t>et al.</a:t>
            </a:r>
            <a:r>
              <a:rPr lang="en-US" dirty="0"/>
              <a:t> Structural characterization of polycrystalline thin films by X-ray diffraction techniques. </a:t>
            </a:r>
            <a:r>
              <a:rPr lang="en-US" i="1" dirty="0"/>
              <a:t>J Mater Sci: Mater Electron</a:t>
            </a:r>
            <a:r>
              <a:rPr lang="en-US" dirty="0"/>
              <a:t> </a:t>
            </a:r>
            <a:r>
              <a:rPr lang="en-US" b="1" dirty="0"/>
              <a:t>32</a:t>
            </a:r>
            <a:r>
              <a:rPr lang="en-US" dirty="0"/>
              <a:t>, 1341–1368 (2021). </a:t>
            </a:r>
            <a:r>
              <a:rPr lang="en-US" dirty="0">
                <a:hlinkClick r:id="rId6"/>
              </a:rPr>
              <a:t>https://doi.org/10.1007/s10854-020-04998-w</a:t>
            </a:r>
            <a:endParaRPr lang="en-US" dirty="0"/>
          </a:p>
          <a:p>
            <a:pPr marL="285750" indent="-285750">
              <a:buFont typeface="Arial" panose="020B0604020202020204" pitchFamily="34" charset="0"/>
              <a:buChar char="•"/>
            </a:pPr>
            <a:r>
              <a:rPr lang="en-US" dirty="0"/>
              <a:t>AXT PTY LTD. (2021, September 24). \</a:t>
            </a:r>
            <a:r>
              <a:rPr lang="en-US" dirty="0" err="1"/>
              <a:t>emph</a:t>
            </a:r>
            <a:r>
              <a:rPr lang="en-US" dirty="0"/>
              <a:t>{X-Ray Diffraction for Materials Science - AXT Pty Ltd.} </a:t>
            </a:r>
            <a:r>
              <a:rPr lang="en-US" dirty="0">
                <a:hlinkClick r:id="rId7"/>
              </a:rPr>
              <a:t>https://www.axt.com.au/x-ray-diffraction-for-materials-science/</a:t>
            </a:r>
            <a:r>
              <a:rPr lang="en-US" dirty="0"/>
              <a:t> </a:t>
            </a:r>
          </a:p>
        </p:txBody>
      </p:sp>
      <p:pic>
        <p:nvPicPr>
          <p:cNvPr id="48" name="Picture 47">
            <a:extLst>
              <a:ext uri="{FF2B5EF4-FFF2-40B4-BE49-F238E27FC236}">
                <a16:creationId xmlns:a16="http://schemas.microsoft.com/office/drawing/2014/main" id="{375668AB-8C6C-E3BF-A23A-EEEACE52E795}"/>
              </a:ext>
            </a:extLst>
          </p:cNvPr>
          <p:cNvPicPr>
            <a:picLocks noChangeAspect="1"/>
          </p:cNvPicPr>
          <p:nvPr/>
        </p:nvPicPr>
        <p:blipFill>
          <a:blip r:embed="rId2">
            <a:extLst>
              <a:ext uri="{28A0092B-C50C-407E-A947-70E740481C1C}">
                <a14:useLocalDpi xmlns:a14="http://schemas.microsoft.com/office/drawing/2010/main" val="0"/>
              </a:ext>
            </a:extLst>
          </a:blip>
          <a:srcRect l="49915" t="93347" r="41974" b="1789"/>
          <a:stretch>
            <a:fillRect/>
          </a:stretch>
        </p:blipFill>
        <p:spPr>
          <a:xfrm>
            <a:off x="18982483" y="23129187"/>
            <a:ext cx="1527328" cy="414186"/>
          </a:xfrm>
          <a:prstGeom prst="rect">
            <a:avLst/>
          </a:prstGeom>
        </p:spPr>
      </p:pic>
    </p:spTree>
    <p:extLst>
      <p:ext uri="{BB962C8B-B14F-4D97-AF65-F5344CB8AC3E}">
        <p14:creationId xmlns:p14="http://schemas.microsoft.com/office/powerpoint/2010/main" val="3145804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38BA00-B905-8337-6384-BD46197F9693}"/>
              </a:ext>
            </a:extLst>
          </p:cNvPr>
          <p:cNvSpPr/>
          <p:nvPr/>
        </p:nvSpPr>
        <p:spPr>
          <a:xfrm>
            <a:off x="3896140" y="4412974"/>
            <a:ext cx="2425148" cy="2425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11FE0D8-017A-DF82-E21A-F0A9A9088EA3}"/>
              </a:ext>
            </a:extLst>
          </p:cNvPr>
          <p:cNvCxnSpPr>
            <a:cxnSpLocks/>
            <a:stCxn id="4" idx="0"/>
          </p:cNvCxnSpPr>
          <p:nvPr/>
        </p:nvCxnSpPr>
        <p:spPr>
          <a:xfrm flipV="1">
            <a:off x="5108714" y="2394857"/>
            <a:ext cx="0" cy="201811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B131CED6-1DEA-13D7-4F7C-2C4015F60B69}"/>
              </a:ext>
            </a:extLst>
          </p:cNvPr>
          <p:cNvCxnSpPr>
            <a:cxnSpLocks/>
          </p:cNvCxnSpPr>
          <p:nvPr/>
        </p:nvCxnSpPr>
        <p:spPr>
          <a:xfrm>
            <a:off x="5108714" y="6838122"/>
            <a:ext cx="0" cy="201811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sp>
        <p:nvSpPr>
          <p:cNvPr id="19" name="Rectangle 18">
            <a:extLst>
              <a:ext uri="{FF2B5EF4-FFF2-40B4-BE49-F238E27FC236}">
                <a16:creationId xmlns:a16="http://schemas.microsoft.com/office/drawing/2014/main" id="{6AD5BD1E-7ED3-0119-C05A-6806D0024792}"/>
              </a:ext>
            </a:extLst>
          </p:cNvPr>
          <p:cNvSpPr/>
          <p:nvPr/>
        </p:nvSpPr>
        <p:spPr>
          <a:xfrm>
            <a:off x="7793226" y="4412974"/>
            <a:ext cx="2425148" cy="2425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10E06DCB-A0AA-962E-D16D-82F8244C1917}"/>
              </a:ext>
            </a:extLst>
          </p:cNvPr>
          <p:cNvCxnSpPr>
            <a:cxnSpLocks/>
            <a:stCxn id="19" idx="0"/>
          </p:cNvCxnSpPr>
          <p:nvPr/>
        </p:nvCxnSpPr>
        <p:spPr>
          <a:xfrm flipV="1">
            <a:off x="9005800" y="2394857"/>
            <a:ext cx="0" cy="201811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02BF0050-3217-AF40-0E39-CCBBCD460DB2}"/>
              </a:ext>
            </a:extLst>
          </p:cNvPr>
          <p:cNvCxnSpPr>
            <a:cxnSpLocks/>
          </p:cNvCxnSpPr>
          <p:nvPr/>
        </p:nvCxnSpPr>
        <p:spPr>
          <a:xfrm>
            <a:off x="9005800" y="6838122"/>
            <a:ext cx="0" cy="201811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5125286-EE24-AFC7-184C-889D41AFD022}"/>
              </a:ext>
            </a:extLst>
          </p:cNvPr>
          <p:cNvCxnSpPr>
            <a:stCxn id="19" idx="1"/>
            <a:endCxn id="19" idx="3"/>
          </p:cNvCxnSpPr>
          <p:nvPr/>
        </p:nvCxnSpPr>
        <p:spPr>
          <a:xfrm>
            <a:off x="7793226"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C68AEEA-172D-9E03-275E-72947E701173}"/>
              </a:ext>
            </a:extLst>
          </p:cNvPr>
          <p:cNvCxnSpPr/>
          <p:nvPr/>
        </p:nvCxnSpPr>
        <p:spPr>
          <a:xfrm>
            <a:off x="7793226" y="5342520"/>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E7AE252-4498-CD66-8FB1-016C90DCE9FE}"/>
              </a:ext>
            </a:extLst>
          </p:cNvPr>
          <p:cNvCxnSpPr/>
          <p:nvPr/>
        </p:nvCxnSpPr>
        <p:spPr>
          <a:xfrm>
            <a:off x="7793226" y="4725661"/>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401CA578-229F-444A-737F-38E9E7EBF019}"/>
              </a:ext>
            </a:extLst>
          </p:cNvPr>
          <p:cNvCxnSpPr/>
          <p:nvPr/>
        </p:nvCxnSpPr>
        <p:spPr>
          <a:xfrm>
            <a:off x="7793226" y="6213376"/>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33FB685-9058-D0DF-42F3-CDC72A579D9B}"/>
              </a:ext>
            </a:extLst>
          </p:cNvPr>
          <p:cNvCxnSpPr/>
          <p:nvPr/>
        </p:nvCxnSpPr>
        <p:spPr>
          <a:xfrm>
            <a:off x="7792280" y="5030463"/>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E938108-6606-865D-C8F0-AE0380790BDC}"/>
              </a:ext>
            </a:extLst>
          </p:cNvPr>
          <p:cNvCxnSpPr/>
          <p:nvPr/>
        </p:nvCxnSpPr>
        <p:spPr>
          <a:xfrm>
            <a:off x="7793226" y="6496405"/>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2F473C74-1D50-192C-10DB-F90F8F967D21}"/>
              </a:ext>
            </a:extLst>
          </p:cNvPr>
          <p:cNvCxnSpPr/>
          <p:nvPr/>
        </p:nvCxnSpPr>
        <p:spPr>
          <a:xfrm>
            <a:off x="7792280" y="5937605"/>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F9C05B78-F797-0D76-2A34-1079D7686C32}"/>
              </a:ext>
            </a:extLst>
          </p:cNvPr>
          <p:cNvSpPr/>
          <p:nvPr/>
        </p:nvSpPr>
        <p:spPr>
          <a:xfrm>
            <a:off x="11623422" y="4412974"/>
            <a:ext cx="2425148" cy="2425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581826EF-A5A3-97DA-798D-C43421C24146}"/>
              </a:ext>
            </a:extLst>
          </p:cNvPr>
          <p:cNvCxnSpPr>
            <a:stCxn id="30" idx="1"/>
            <a:endCxn id="30" idx="3"/>
          </p:cNvCxnSpPr>
          <p:nvPr/>
        </p:nvCxnSpPr>
        <p:spPr>
          <a:xfrm>
            <a:off x="11623422"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89C9BF42-9594-C436-0AB6-18EC861768BC}"/>
              </a:ext>
            </a:extLst>
          </p:cNvPr>
          <p:cNvCxnSpPr/>
          <p:nvPr/>
        </p:nvCxnSpPr>
        <p:spPr>
          <a:xfrm>
            <a:off x="11623422" y="5342520"/>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E20666B-E260-C764-7D40-0164B00CEA5E}"/>
              </a:ext>
            </a:extLst>
          </p:cNvPr>
          <p:cNvCxnSpPr/>
          <p:nvPr/>
        </p:nvCxnSpPr>
        <p:spPr>
          <a:xfrm>
            <a:off x="11623422" y="4725661"/>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ADD88D1D-E3F7-E2AA-BEF4-275F00062B56}"/>
              </a:ext>
            </a:extLst>
          </p:cNvPr>
          <p:cNvCxnSpPr/>
          <p:nvPr/>
        </p:nvCxnSpPr>
        <p:spPr>
          <a:xfrm>
            <a:off x="11623422" y="6213376"/>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A8A7AEC4-73AF-3EA8-7EF0-CD219DBE721B}"/>
              </a:ext>
            </a:extLst>
          </p:cNvPr>
          <p:cNvCxnSpPr/>
          <p:nvPr/>
        </p:nvCxnSpPr>
        <p:spPr>
          <a:xfrm>
            <a:off x="11622476" y="5030463"/>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C214FB5E-3C95-2466-DE86-46FD4BF7EE4D}"/>
              </a:ext>
            </a:extLst>
          </p:cNvPr>
          <p:cNvCxnSpPr/>
          <p:nvPr/>
        </p:nvCxnSpPr>
        <p:spPr>
          <a:xfrm>
            <a:off x="11623422" y="6496405"/>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1D69A499-FB28-C548-F43F-2E76BF0188EC}"/>
              </a:ext>
            </a:extLst>
          </p:cNvPr>
          <p:cNvCxnSpPr/>
          <p:nvPr/>
        </p:nvCxnSpPr>
        <p:spPr>
          <a:xfrm>
            <a:off x="11622476" y="5937605"/>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505E6E5C-0164-9331-BCBB-922A8EFC0DE8}"/>
              </a:ext>
            </a:extLst>
          </p:cNvPr>
          <p:cNvSpPr/>
          <p:nvPr/>
        </p:nvSpPr>
        <p:spPr>
          <a:xfrm>
            <a:off x="15451726" y="4412974"/>
            <a:ext cx="2425148" cy="2425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847D03B0-92F4-CFB3-1A79-E519A5E97D32}"/>
              </a:ext>
            </a:extLst>
          </p:cNvPr>
          <p:cNvCxnSpPr>
            <a:cxnSpLocks/>
            <a:stCxn id="40" idx="0"/>
          </p:cNvCxnSpPr>
          <p:nvPr/>
        </p:nvCxnSpPr>
        <p:spPr>
          <a:xfrm flipV="1">
            <a:off x="16664300" y="2394857"/>
            <a:ext cx="0" cy="201811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A9824717-ED42-1AB6-9D9D-2C234FD23080}"/>
              </a:ext>
            </a:extLst>
          </p:cNvPr>
          <p:cNvCxnSpPr>
            <a:cxnSpLocks/>
          </p:cNvCxnSpPr>
          <p:nvPr/>
        </p:nvCxnSpPr>
        <p:spPr>
          <a:xfrm>
            <a:off x="16672511" y="6838122"/>
            <a:ext cx="0" cy="2018117"/>
          </a:xfrm>
          <a:prstGeom prst="straightConnector1">
            <a:avLst/>
          </a:prstGeom>
          <a:ln w="76200">
            <a:tailEnd type="triangle"/>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8A596121-27E1-CDF9-DA01-B0C7CD15D12B}"/>
              </a:ext>
            </a:extLst>
          </p:cNvPr>
          <p:cNvCxnSpPr>
            <a:stCxn id="40" idx="1"/>
            <a:endCxn id="40" idx="3"/>
          </p:cNvCxnSpPr>
          <p:nvPr/>
        </p:nvCxnSpPr>
        <p:spPr>
          <a:xfrm>
            <a:off x="15451726"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77CEBF3-C3F9-C0C4-DF3C-5BE40000006A}"/>
              </a:ext>
            </a:extLst>
          </p:cNvPr>
          <p:cNvCxnSpPr/>
          <p:nvPr/>
        </p:nvCxnSpPr>
        <p:spPr>
          <a:xfrm>
            <a:off x="15451726" y="5342520"/>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76648EA-936F-0A8A-C5B3-72FE62C65EF7}"/>
              </a:ext>
            </a:extLst>
          </p:cNvPr>
          <p:cNvCxnSpPr/>
          <p:nvPr/>
        </p:nvCxnSpPr>
        <p:spPr>
          <a:xfrm>
            <a:off x="15451726" y="4725661"/>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97E46CED-7C9C-581F-C219-698B3EA5491D}"/>
              </a:ext>
            </a:extLst>
          </p:cNvPr>
          <p:cNvCxnSpPr/>
          <p:nvPr/>
        </p:nvCxnSpPr>
        <p:spPr>
          <a:xfrm>
            <a:off x="15451726" y="6213376"/>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E440EB58-429A-EA2B-9E2D-E9E4108AD15D}"/>
              </a:ext>
            </a:extLst>
          </p:cNvPr>
          <p:cNvCxnSpPr/>
          <p:nvPr/>
        </p:nvCxnSpPr>
        <p:spPr>
          <a:xfrm>
            <a:off x="15450780" y="5030463"/>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FACE3B81-3526-09AF-BD9E-8296869EE34B}"/>
              </a:ext>
            </a:extLst>
          </p:cNvPr>
          <p:cNvCxnSpPr/>
          <p:nvPr/>
        </p:nvCxnSpPr>
        <p:spPr>
          <a:xfrm>
            <a:off x="15451726" y="6496405"/>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9015AE1-7B18-6435-7912-D5B8D026904B}"/>
              </a:ext>
            </a:extLst>
          </p:cNvPr>
          <p:cNvCxnSpPr/>
          <p:nvPr/>
        </p:nvCxnSpPr>
        <p:spPr>
          <a:xfrm>
            <a:off x="15450780" y="5937605"/>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0048B80B-C2A4-42D8-5EDB-1B2508FB50E8}"/>
              </a:ext>
            </a:extLst>
          </p:cNvPr>
          <p:cNvCxnSpPr>
            <a:cxnSpLocks/>
          </p:cNvCxnSpPr>
          <p:nvPr/>
        </p:nvCxnSpPr>
        <p:spPr>
          <a:xfrm rot="5400000">
            <a:off x="15125155"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0D723BD4-FAC8-AFFB-1FB0-545F59CA08DE}"/>
              </a:ext>
            </a:extLst>
          </p:cNvPr>
          <p:cNvCxnSpPr>
            <a:cxnSpLocks/>
          </p:cNvCxnSpPr>
          <p:nvPr/>
        </p:nvCxnSpPr>
        <p:spPr>
          <a:xfrm rot="5400000">
            <a:off x="14501040"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DD034DEB-361B-C3A0-E9BB-0D6FBD8F4E78}"/>
              </a:ext>
            </a:extLst>
          </p:cNvPr>
          <p:cNvCxnSpPr>
            <a:cxnSpLocks/>
          </p:cNvCxnSpPr>
          <p:nvPr/>
        </p:nvCxnSpPr>
        <p:spPr>
          <a:xfrm rot="5400000">
            <a:off x="14805840"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AEB78A95-2AB2-65A7-9D7F-58D547F66CA3}"/>
              </a:ext>
            </a:extLst>
          </p:cNvPr>
          <p:cNvCxnSpPr>
            <a:cxnSpLocks/>
          </p:cNvCxnSpPr>
          <p:nvPr/>
        </p:nvCxnSpPr>
        <p:spPr>
          <a:xfrm rot="5400000">
            <a:off x="15763783"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98AB042C-50DE-306F-BE20-8745E9F8BF53}"/>
              </a:ext>
            </a:extLst>
          </p:cNvPr>
          <p:cNvCxnSpPr>
            <a:cxnSpLocks/>
          </p:cNvCxnSpPr>
          <p:nvPr/>
        </p:nvCxnSpPr>
        <p:spPr>
          <a:xfrm rot="5400000">
            <a:off x="16372437"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8E00536D-1AFA-FE70-B48E-159ADD6E9F10}"/>
              </a:ext>
            </a:extLst>
          </p:cNvPr>
          <p:cNvCxnSpPr>
            <a:cxnSpLocks/>
          </p:cNvCxnSpPr>
          <p:nvPr/>
        </p:nvCxnSpPr>
        <p:spPr>
          <a:xfrm rot="5400000">
            <a:off x="16039554"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C3565497-DFDE-5B24-5D9D-5863F1D4A286}"/>
              </a:ext>
            </a:extLst>
          </p:cNvPr>
          <p:cNvCxnSpPr>
            <a:cxnSpLocks/>
          </p:cNvCxnSpPr>
          <p:nvPr/>
        </p:nvCxnSpPr>
        <p:spPr>
          <a:xfrm rot="5400000">
            <a:off x="15451726"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4CAEE6EF-179F-71DB-335A-1EDB7A524131}"/>
              </a:ext>
            </a:extLst>
          </p:cNvPr>
          <p:cNvSpPr/>
          <p:nvPr/>
        </p:nvSpPr>
        <p:spPr>
          <a:xfrm>
            <a:off x="19088502" y="4412974"/>
            <a:ext cx="2425148" cy="2425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Connector 67">
            <a:extLst>
              <a:ext uri="{FF2B5EF4-FFF2-40B4-BE49-F238E27FC236}">
                <a16:creationId xmlns:a16="http://schemas.microsoft.com/office/drawing/2014/main" id="{58280578-0EF4-8E29-72DB-AE9A6FA6D673}"/>
              </a:ext>
            </a:extLst>
          </p:cNvPr>
          <p:cNvCxnSpPr>
            <a:stCxn id="65" idx="1"/>
            <a:endCxn id="65" idx="3"/>
          </p:cNvCxnSpPr>
          <p:nvPr/>
        </p:nvCxnSpPr>
        <p:spPr>
          <a:xfrm>
            <a:off x="19088502"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5BB823D-A67A-036E-184C-0456E20872EB}"/>
              </a:ext>
            </a:extLst>
          </p:cNvPr>
          <p:cNvCxnSpPr/>
          <p:nvPr/>
        </p:nvCxnSpPr>
        <p:spPr>
          <a:xfrm>
            <a:off x="19088502" y="5342520"/>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510E27D6-4B9E-DA6F-FE3C-78A41E522E87}"/>
              </a:ext>
            </a:extLst>
          </p:cNvPr>
          <p:cNvCxnSpPr/>
          <p:nvPr/>
        </p:nvCxnSpPr>
        <p:spPr>
          <a:xfrm>
            <a:off x="19088502" y="4725661"/>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0A7D08D5-6FF7-77AD-5C70-A378486059E6}"/>
              </a:ext>
            </a:extLst>
          </p:cNvPr>
          <p:cNvCxnSpPr/>
          <p:nvPr/>
        </p:nvCxnSpPr>
        <p:spPr>
          <a:xfrm>
            <a:off x="19088502" y="6213376"/>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84F1F947-47F5-ADF1-E01D-60E64EAC2DAC}"/>
              </a:ext>
            </a:extLst>
          </p:cNvPr>
          <p:cNvCxnSpPr/>
          <p:nvPr/>
        </p:nvCxnSpPr>
        <p:spPr>
          <a:xfrm>
            <a:off x="19087556" y="5030463"/>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AE6F9952-955F-3473-7F45-BDB1A7ECC23F}"/>
              </a:ext>
            </a:extLst>
          </p:cNvPr>
          <p:cNvCxnSpPr/>
          <p:nvPr/>
        </p:nvCxnSpPr>
        <p:spPr>
          <a:xfrm>
            <a:off x="19088502" y="6496405"/>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02717FBD-7B73-8864-2B35-BF906FA21746}"/>
              </a:ext>
            </a:extLst>
          </p:cNvPr>
          <p:cNvCxnSpPr/>
          <p:nvPr/>
        </p:nvCxnSpPr>
        <p:spPr>
          <a:xfrm>
            <a:off x="19087556" y="5937605"/>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E478AD5-A303-EB5B-A656-166FEC68CDAE}"/>
              </a:ext>
            </a:extLst>
          </p:cNvPr>
          <p:cNvCxnSpPr>
            <a:cxnSpLocks/>
          </p:cNvCxnSpPr>
          <p:nvPr/>
        </p:nvCxnSpPr>
        <p:spPr>
          <a:xfrm rot="5400000">
            <a:off x="18790960"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D7235D37-1B48-114B-9618-072D2742DA8C}"/>
              </a:ext>
            </a:extLst>
          </p:cNvPr>
          <p:cNvCxnSpPr>
            <a:cxnSpLocks/>
          </p:cNvCxnSpPr>
          <p:nvPr/>
        </p:nvCxnSpPr>
        <p:spPr>
          <a:xfrm rot="5400000">
            <a:off x="18166845"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660CF2C3-C874-A049-3FBF-7AD78709F46B}"/>
              </a:ext>
            </a:extLst>
          </p:cNvPr>
          <p:cNvCxnSpPr>
            <a:cxnSpLocks/>
          </p:cNvCxnSpPr>
          <p:nvPr/>
        </p:nvCxnSpPr>
        <p:spPr>
          <a:xfrm rot="5400000">
            <a:off x="18471645"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BB3175D3-C6BA-05EF-6823-914DFBE16FA7}"/>
              </a:ext>
            </a:extLst>
          </p:cNvPr>
          <p:cNvCxnSpPr>
            <a:cxnSpLocks/>
          </p:cNvCxnSpPr>
          <p:nvPr/>
        </p:nvCxnSpPr>
        <p:spPr>
          <a:xfrm rot="5400000">
            <a:off x="19400559"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44CA03F6-07FF-45AE-E873-974FF60253EE}"/>
              </a:ext>
            </a:extLst>
          </p:cNvPr>
          <p:cNvCxnSpPr>
            <a:cxnSpLocks/>
          </p:cNvCxnSpPr>
          <p:nvPr/>
        </p:nvCxnSpPr>
        <p:spPr>
          <a:xfrm rot="5400000">
            <a:off x="20009213"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1E1CA385-628A-8735-4EF1-2899BCE4D44C}"/>
              </a:ext>
            </a:extLst>
          </p:cNvPr>
          <p:cNvCxnSpPr>
            <a:cxnSpLocks/>
          </p:cNvCxnSpPr>
          <p:nvPr/>
        </p:nvCxnSpPr>
        <p:spPr>
          <a:xfrm rot="5400000">
            <a:off x="19676330"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DB90AC52-EDC0-8FA0-AF1C-9D589186ED91}"/>
              </a:ext>
            </a:extLst>
          </p:cNvPr>
          <p:cNvCxnSpPr>
            <a:cxnSpLocks/>
          </p:cNvCxnSpPr>
          <p:nvPr/>
        </p:nvCxnSpPr>
        <p:spPr>
          <a:xfrm rot="5400000">
            <a:off x="19088502" y="5625548"/>
            <a:ext cx="2425148" cy="0"/>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8EA1B686-0882-04DD-B6AE-01B777721F95}"/>
              </a:ext>
            </a:extLst>
          </p:cNvPr>
          <p:cNvSpPr txBox="1"/>
          <p:nvPr/>
        </p:nvSpPr>
        <p:spPr>
          <a:xfrm>
            <a:off x="5791200" y="12351657"/>
            <a:ext cx="9659580" cy="1631216"/>
          </a:xfrm>
          <a:prstGeom prst="rect">
            <a:avLst/>
          </a:prstGeom>
          <a:noFill/>
        </p:spPr>
        <p:txBody>
          <a:bodyPr wrap="square" rtlCol="0">
            <a:spAutoFit/>
          </a:bodyPr>
          <a:lstStyle/>
          <a:p>
            <a:r>
              <a:rPr lang="en-US" sz="10000"/>
              <a:t>For XRD Manual</a:t>
            </a:r>
          </a:p>
        </p:txBody>
      </p:sp>
    </p:spTree>
    <p:extLst>
      <p:ext uri="{BB962C8B-B14F-4D97-AF65-F5344CB8AC3E}">
        <p14:creationId xmlns:p14="http://schemas.microsoft.com/office/powerpoint/2010/main" val="23330972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2812</TotalTime>
  <Words>384</Words>
  <Application>Microsoft Office PowerPoint</Application>
  <PresentationFormat>Custom</PresentationFormat>
  <Paragraphs>23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Calibri</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 Smith</dc:creator>
  <cp:lastModifiedBy>Mark Smith</cp:lastModifiedBy>
  <cp:revision>167</cp:revision>
  <dcterms:created xsi:type="dcterms:W3CDTF">2024-09-25T18:45:40Z</dcterms:created>
  <dcterms:modified xsi:type="dcterms:W3CDTF">2025-07-15T18:10:13Z</dcterms:modified>
</cp:coreProperties>
</file>