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559572-B54E-4883-990A-39EDE30CEB2E}">
          <p14:sldIdLst>
            <p14:sldId id="256"/>
            <p14:sldId id="257"/>
            <p14:sldId id="262"/>
            <p14:sldId id="258"/>
            <p14:sldId id="259"/>
            <p14:sldId id="260"/>
            <p14:sldId id="261"/>
          </p14:sldIdLst>
        </p14:section>
        <p14:section name="Default Section" id="{B59B3F2F-A5EE-41F1-9EA0-A2519934DF4F}">
          <p14:sldIdLst>
            <p14:sldId id="263"/>
            <p14:sldId id="264"/>
            <p14:sldId id="265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B1E4-70C1-42B4-8037-85D2D24C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A730-7AC9-467D-9095-1275E850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62BE-ED81-4BBA-A59F-8BCCB1B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3489-354B-4A5D-9855-9218E28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EECC-AECC-4823-86CD-6328F4B3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0C6-3A86-47FD-9237-640A987A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4D2F7-D3B6-4DBE-8B48-7B7D2E1B0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222A-081C-4599-9AA4-C3C29040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23D9-8808-4F3D-AF6E-2C2537C6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8972-26CF-4CBA-9375-BAC2ABBA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EDDB4-01A6-4208-98EC-BDFB9D38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3C15-E59D-482D-8F57-FA42DDB0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5CD0-3042-47D5-9E55-762A0297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EA14-EDB1-46FB-A29B-AEF80E67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412E-895F-4F8A-AE40-D1F3E066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EE1-260F-4283-8573-D751E537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6C65-81FE-4718-8D54-891EDF2A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8DE3-1B41-4345-9788-E9747A0B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BFD-8258-4191-B999-3D06ABF3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0669-9EC9-4BD4-95BC-75B787D7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FA10-D47E-4CFA-8B45-489AF2BC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BFD3-59C2-47F2-AB98-818F8AB7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95FA-93A0-456A-BEA7-B5D4E089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ECC1-EB06-41F9-AD05-78F7279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2984-36EE-48F2-AD3A-E2F377A1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B5AE-9A57-41AF-B93A-68ACFFB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3B88-E5D3-4E18-BD1E-D6B1FC1F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1B7C6-64C8-48D5-936B-9CD45705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CD3B8-07B1-4DAE-A731-44F38AAA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284D-FC1E-4E73-867A-6604109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E7EA-2AF8-4B02-A09D-39661BA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925C-ACE2-410B-BF72-F5837F02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3A40-54DA-44A6-A3EE-348F8475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530A-FC2E-45AA-85DB-BB944C94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6F869-6249-46D2-9ADA-B726A30CF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C23BD-F776-467D-8608-F0244EFB4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26B83-05FF-4F6A-B17E-6DE30928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4813-6C7E-4974-811C-5DD9C583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FE1D-6C4C-41A4-BAAC-C4B7CEFD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6C0D-7E83-496B-AB0F-E2B78455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49C8C-FEB6-4DF0-9B06-E9521EE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32A70-BB4A-4148-89B7-61044DF4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2FC8-CAC3-4BEF-80CD-EC1985B9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821ED-E222-4659-AA63-F0738BCE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629D4-2982-493A-8B01-5D7A9D1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5A996-F4C7-4235-8E30-3C931ABA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A56-C79E-40B1-AFB2-BEFD61BC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2820-8F2E-424D-9A60-83CBABD2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0F97-394C-4FEE-8643-EA4AFFD0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15FF-D221-480A-B672-1D96ED94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830C-6603-4D6C-9041-2561E1DC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2F45-4BCA-436B-AC53-5E70A5AD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F971-8492-4280-8704-63C8726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EB65-D8E5-46EE-9892-8F34EF7ED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4A388-F621-4156-A9E0-0313F56B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E92D-02E3-4E22-BE49-FAE7F7E5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10719-43D1-4DED-A188-0E25A489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A4771-0B45-4A36-AEF8-A7D15CF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890C2-6CA1-4DFE-9589-0CF62097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70C9-1B31-4E69-B0EA-84A9C766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978E-BF5F-45C6-AF1D-3F076B5F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5A33-B027-4A7D-BC88-BF07D2F361B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3573-30FA-46D7-8D3A-9D70C8FC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704-7D31-42A1-9383-07DFA5DE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introducing-jsx.html#why-jsx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ug.com/post/react-and-css-in-js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0314FC-E4E1-4B60-97FF-94B16CEA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Tyson and 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3640A-6437-4BC6-BEA2-9F809F11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590-FA72-4F58-ABDF-3685C9C7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React’s 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C653B-2FFA-467E-888B-7D3140190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32" y="961812"/>
            <a:ext cx="686900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BF2-F034-4560-AB9F-2EFC5AAC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Uncontrolled and Controlled components.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2F82-34A4-40D8-8FF6-D474CE3E4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Uncontrolled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6C61-EEB7-4965-91B5-C4927FF00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Stores state locally.</a:t>
            </a:r>
          </a:p>
          <a:p>
            <a:r>
              <a:rPr lang="en-US" dirty="0"/>
              <a:t>Has methods that can alter the DOM.</a:t>
            </a:r>
          </a:p>
          <a:p>
            <a:r>
              <a:rPr lang="en-US" dirty="0"/>
              <a:t>Passes data to other components as props.</a:t>
            </a:r>
          </a:p>
          <a:p>
            <a:r>
              <a:rPr lang="en-US" dirty="0"/>
              <a:t>Uses the virtual DOM.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94C35-8667-4899-BC73-0A29D7B29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Controlled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9532C-1224-457B-ADD1-B084F508DE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Outputs values through props.</a:t>
            </a:r>
          </a:p>
          <a:p>
            <a:r>
              <a:rPr lang="en-US" dirty="0"/>
              <a:t>Notifies changes through callbacks to the parent component.</a:t>
            </a:r>
          </a:p>
          <a:p>
            <a:r>
              <a:rPr lang="en-US" dirty="0"/>
              <a:t>Uses the DOM.</a:t>
            </a:r>
          </a:p>
          <a:p>
            <a:r>
              <a:rPr lang="en-US" dirty="0"/>
              <a:t>Binds to DOM elements using the Ref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3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81E37E-1E7A-490B-AD4E-88072AC98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56" y="763399"/>
            <a:ext cx="6163111" cy="3379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9A53EE-CDE1-4D33-96CB-A3EF87C2B3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" y="763399"/>
            <a:ext cx="5181600" cy="541356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F5FBFA-9F1F-470D-95CB-5BB6E86B42DA}"/>
              </a:ext>
            </a:extLst>
          </p:cNvPr>
          <p:cNvSpPr txBox="1"/>
          <p:nvPr/>
        </p:nvSpPr>
        <p:spPr>
          <a:xfrm>
            <a:off x="709127" y="214604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Uncontrolled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D0DFA-5F11-45B0-921D-BE60EE989E8F}"/>
              </a:ext>
            </a:extLst>
          </p:cNvPr>
          <p:cNvSpPr txBox="1"/>
          <p:nvPr/>
        </p:nvSpPr>
        <p:spPr>
          <a:xfrm>
            <a:off x="5634606" y="214604"/>
            <a:ext cx="607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val="398494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7861-4A81-4725-A7F3-1680C480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State/Props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D468-4243-41E6-8787-E65001376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State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32CC4-8CFC-4D72-8391-189E9E6A0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State lives locally/internally on a Uncontrolled component.</a:t>
            </a:r>
          </a:p>
          <a:p>
            <a:r>
              <a:rPr lang="en-US" dirty="0"/>
              <a:t>State has memory, State can be updated or changed.</a:t>
            </a:r>
          </a:p>
          <a:p>
            <a:r>
              <a:rPr lang="en-US" dirty="0"/>
              <a:t>When state is updated, it will update all sub components that use that state (The components react).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CD09-137C-4FA8-A4E2-FFEDD818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E0EB2-D313-46B2-A791-E4CB865B0E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Props are values, passed down from parent components. </a:t>
            </a:r>
          </a:p>
          <a:p>
            <a:r>
              <a:rPr lang="en-US" dirty="0"/>
              <a:t>Props cannot be changed directly, or updated.</a:t>
            </a:r>
          </a:p>
          <a:p>
            <a:r>
              <a:rPr lang="en-US" dirty="0"/>
              <a:t>Props are mainly used on controlled components.</a:t>
            </a:r>
          </a:p>
        </p:txBody>
      </p:sp>
    </p:spTree>
    <p:extLst>
      <p:ext uri="{BB962C8B-B14F-4D97-AF65-F5344CB8AC3E}">
        <p14:creationId xmlns:p14="http://schemas.microsoft.com/office/powerpoint/2010/main" val="282944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2E93-A310-4B60-9249-615D8F3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Components Update?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3DE9-D993-4BCA-AD79-C95BB9C5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</a:t>
            </a:r>
            <a:r>
              <a:rPr lang="en-US" dirty="0" err="1"/>
              <a:t>setState</a:t>
            </a:r>
            <a:r>
              <a:rPr lang="en-US" dirty="0"/>
              <a:t>() method, this method updates state, and updates all sub components that use that state property.</a:t>
            </a:r>
          </a:p>
          <a:p>
            <a:r>
              <a:rPr lang="en-US" dirty="0"/>
              <a:t>This process is automatic, but the </a:t>
            </a:r>
            <a:r>
              <a:rPr lang="en-US" dirty="0" err="1"/>
              <a:t>setState</a:t>
            </a:r>
            <a:r>
              <a:rPr lang="en-US" dirty="0"/>
              <a:t>() method, is used in only uncontrolled components. </a:t>
            </a:r>
          </a:p>
          <a:p>
            <a:r>
              <a:rPr lang="en-US" dirty="0"/>
              <a:t>The </a:t>
            </a:r>
            <a:r>
              <a:rPr lang="en-US" dirty="0" err="1"/>
              <a:t>setState</a:t>
            </a:r>
            <a:r>
              <a:rPr lang="en-US" dirty="0"/>
              <a:t>() can take a parameter, which is the previous state.</a:t>
            </a:r>
          </a:p>
          <a:p>
            <a:r>
              <a:rPr lang="en-US" dirty="0"/>
              <a:t>The </a:t>
            </a:r>
            <a:r>
              <a:rPr lang="en-US" dirty="0" err="1"/>
              <a:t>setState</a:t>
            </a:r>
            <a:r>
              <a:rPr lang="en-US" dirty="0"/>
              <a:t>() can take a callback function, that can access the new updated state.</a:t>
            </a:r>
          </a:p>
        </p:txBody>
      </p:sp>
    </p:spTree>
    <p:extLst>
      <p:ext uri="{BB962C8B-B14F-4D97-AF65-F5344CB8AC3E}">
        <p14:creationId xmlns:p14="http://schemas.microsoft.com/office/powerpoint/2010/main" val="299363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11ACC4F-136F-4736-B772-0E9C544F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2" y="1989927"/>
            <a:ext cx="6516925" cy="4029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FF29C-0466-4415-8076-0297A6C7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55EE-EA9F-40B0-9FBE-AD8BBC96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4690"/>
            <a:ext cx="1913389" cy="565237"/>
          </a:xfrm>
        </p:spPr>
        <p:txBody>
          <a:bodyPr/>
          <a:lstStyle/>
          <a:p>
            <a:r>
              <a:rPr lang="en-US" dirty="0"/>
              <a:t>Popularity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E942A-1249-4684-AF7A-D4FCBBA95A2E}"/>
              </a:ext>
            </a:extLst>
          </p:cNvPr>
          <p:cNvSpPr/>
          <p:nvPr/>
        </p:nvSpPr>
        <p:spPr>
          <a:xfrm>
            <a:off x="0" y="2172752"/>
            <a:ext cx="12541778" cy="4668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BD966D-52D1-4E08-BE71-98C81EC28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20" y="5225966"/>
            <a:ext cx="3528275" cy="1146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043B2-4FB7-4DED-B652-84C18C597A2C}"/>
              </a:ext>
            </a:extLst>
          </p:cNvPr>
          <p:cNvSpPr txBox="1"/>
          <p:nvPr/>
        </p:nvSpPr>
        <p:spPr>
          <a:xfrm>
            <a:off x="5273058" y="5225966"/>
            <a:ext cx="5780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= Clients + Money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1208F8-3A64-4F85-9CBB-46251A676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39" y="3352704"/>
            <a:ext cx="2753940" cy="19277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1F111-E028-4ECE-96F7-C90DE32E9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88" y="3691200"/>
            <a:ext cx="1953630" cy="16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E3D1-96BB-40EC-941E-533BE28B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E18E-34D6-4B08-A9D0-EA89DC74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specific advantages it has over angular</a:t>
            </a:r>
          </a:p>
        </p:txBody>
      </p:sp>
    </p:spTree>
    <p:extLst>
      <p:ext uri="{BB962C8B-B14F-4D97-AF65-F5344CB8AC3E}">
        <p14:creationId xmlns:p14="http://schemas.microsoft.com/office/powerpoint/2010/main" val="37483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BA40-C43C-4AA0-8489-6485689F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3853-D822-4AF9-97A7-1B4FC9BC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A16A-0620-42FE-AACD-C901D6FF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49" y="1027906"/>
            <a:ext cx="5128751" cy="5809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CAA436-9B6F-4D92-9FE9-C3AF33849D3F}"/>
              </a:ext>
            </a:extLst>
          </p:cNvPr>
          <p:cNvSpPr/>
          <p:nvPr/>
        </p:nvSpPr>
        <p:spPr>
          <a:xfrm>
            <a:off x="6336254" y="3033656"/>
            <a:ext cx="4916246" cy="287229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3540-75E1-4746-B947-00FB6F4D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6626-BB3D-481F-A311-B5DC9AE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24548" cy="530300"/>
          </a:xfrm>
        </p:spPr>
        <p:txBody>
          <a:bodyPr/>
          <a:lstStyle/>
          <a:p>
            <a:r>
              <a:rPr lang="en-US" dirty="0"/>
              <a:t>Easy to learn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F80D6-635F-454E-BB5F-F793D915E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05" y="1825625"/>
            <a:ext cx="4351575" cy="43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517C-5B63-4613-B093-FFCEE3C3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2EB8-C7A5-470B-BF15-CB60B06D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0468" cy="541057"/>
          </a:xfrm>
        </p:spPr>
        <p:txBody>
          <a:bodyPr/>
          <a:lstStyle/>
          <a:p>
            <a:r>
              <a:rPr lang="en-US" dirty="0"/>
              <a:t>High performance DOM</a:t>
            </a:r>
          </a:p>
        </p:txBody>
      </p:sp>
      <p:sp>
        <p:nvSpPr>
          <p:cNvPr id="4" name="AutoShape 2" descr="Image result for react dom">
            <a:extLst>
              <a:ext uri="{FF2B5EF4-FFF2-40B4-BE49-F238E27FC236}">
                <a16:creationId xmlns:a16="http://schemas.microsoft.com/office/drawing/2014/main" id="{D06FE6D5-04BD-45AA-844D-058FF4C14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DFF18-CB95-4966-BB9C-126B8C483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43" y="1824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AD1-F55F-4C59-ADE9-CD62CA1F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B8B8-4171-4486-8CC5-F87040D0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539240" cy="573330"/>
          </a:xfrm>
        </p:spPr>
        <p:txBody>
          <a:bodyPr/>
          <a:lstStyle/>
          <a:p>
            <a:r>
              <a:rPr lang="en-US" dirty="0"/>
              <a:t>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F9D2B-DBD0-4C75-8C75-15B3B949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51" y="1690688"/>
            <a:ext cx="6391701" cy="42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20B6-CF60-49F8-88B6-E4691D66D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60" y="6854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React’s</a:t>
            </a:r>
            <a:r>
              <a:rPr lang="en-US" dirty="0"/>
              <a:t> Separation of Concerns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33353-7AAF-4CC9-8AD0-D540B3E06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Separation of Concerns.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React’s</a:t>
            </a:r>
            <a:r>
              <a:rPr lang="en-US" dirty="0"/>
              <a:t> way?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https://reactjs.org/docs/introducing-jsx.html#why-jsx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0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C0DA-C0BD-41DC-AD05-7B3A71AD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Separation of Concerns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19CB9-5A96-4D6F-8EEF-6EDEF1498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9852" y="572216"/>
            <a:ext cx="9929428" cy="55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4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293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Why should you care?</vt:lpstr>
      <vt:lpstr>Why should you care?</vt:lpstr>
      <vt:lpstr>Why should you care?</vt:lpstr>
      <vt:lpstr>Why should you care?</vt:lpstr>
      <vt:lpstr>Why should you care?</vt:lpstr>
      <vt:lpstr>So, what is it?</vt:lpstr>
      <vt:lpstr>React’s Separation of Concerns </vt:lpstr>
      <vt:lpstr>Separation of Concerns</vt:lpstr>
      <vt:lpstr>React’s Way</vt:lpstr>
      <vt:lpstr>Uncontrolled and Controlled components.</vt:lpstr>
      <vt:lpstr>PowerPoint Presentation</vt:lpstr>
      <vt:lpstr>State/Props</vt:lpstr>
      <vt:lpstr>How do Components Update?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Huotari (iSoftStone)</dc:creator>
  <cp:lastModifiedBy>Mark Schemmer</cp:lastModifiedBy>
  <cp:revision>13</cp:revision>
  <dcterms:created xsi:type="dcterms:W3CDTF">2018-08-17T18:34:24Z</dcterms:created>
  <dcterms:modified xsi:type="dcterms:W3CDTF">2018-09-12T20:22:21Z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v-tyhuot@microsoft.com</vt:lpwstr>
  </property>
  <property fmtid="{D5CDD505-2E9C-101B-9397-08002B2CF9AE}" pid="5" name="MSIP_Label_f42aa342-8706-4288-bd11-ebb85995028c_SetDate">
    <vt:lpwstr>2018-08-17T18:59:23.9297652Z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