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B1E4-70C1-42B4-8037-85D2D24C1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3A730-7AC9-467D-9095-1275E8506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662BE-ED81-4BBA-A59F-8BCCB1B2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23489-354B-4A5D-9855-9218E289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CEECC-AECC-4823-86CD-6328F4B3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6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0C6-3A86-47FD-9237-640A987A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4D2F7-D3B6-4DBE-8B48-7B7D2E1B0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B222A-081C-4599-9AA4-C3C29040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A23D9-8808-4F3D-AF6E-2C2537C6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C8972-26CF-4CBA-9375-BAC2ABBA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1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0EDDB4-01A6-4208-98EC-BDFB9D388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D3C15-E59D-482D-8F57-FA42DDB02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5CD0-3042-47D5-9E55-762A0297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FEA14-EDB1-46FB-A29B-AEF80E67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4412E-895F-4F8A-AE40-D1F3E066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5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EE1-260F-4283-8573-D751E537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66C65-81FE-4718-8D54-891EDF2AA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88DE3-1B41-4345-9788-E9747A0B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4EBFD-8258-4191-B999-3D06ABF3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10669-9EC9-4BD4-95BC-75B787D7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5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FA10-D47E-4CFA-8B45-489AF2BC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6BFD3-59C2-47F2-AB98-818F8AB76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095FA-93A0-456A-BEA7-B5D4E089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6ECC1-EB06-41F9-AD05-78F7279E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22984-36EE-48F2-AD3A-E2F377A1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2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B5AE-9A57-41AF-B93A-68ACFFBE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D3B88-E5D3-4E18-BD1E-D6B1FC1FF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1B7C6-64C8-48D5-936B-9CD457052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CD3B8-07B1-4DAE-A731-44F38AAA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B284D-FC1E-4E73-867A-6604109D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DE7EA-2AF8-4B02-A09D-39661BAE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8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925C-ACE2-410B-BF72-F5837F02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83A40-54DA-44A6-A3EE-348F84754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3530A-FC2E-45AA-85DB-BB944C946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6F869-6249-46D2-9ADA-B726A30CF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C23BD-F776-467D-8608-F0244EFB4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26B83-05FF-4F6A-B17E-6DE30928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34813-6C7E-4974-811C-5DD9C583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DFE1D-6C4C-41A4-BAAC-C4B7CEFD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4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6C0D-7E83-496B-AB0F-E2B78455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A49C8C-FEB6-4DF0-9B06-E9521EEE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32A70-BB4A-4148-89B7-61044DF4D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42FC8-CAC3-4BEF-80CD-EC1985B9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8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821ED-E222-4659-AA63-F0738BCE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629D4-2982-493A-8B01-5D7A9D11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5A996-F4C7-4235-8E30-3C931ABA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1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7A56-C79E-40B1-AFB2-BEFD61BC6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82820-8F2E-424D-9A60-83CBABD23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10F97-394C-4FEE-8643-EA4AFFD01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A15FF-D221-480A-B672-1D96ED940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2830C-6603-4D6C-9041-2561E1DC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72F45-4BCA-436B-AC53-5E70A5AD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3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F971-8492-4280-8704-63C8726C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AEB65-D8E5-46EE-9892-8F34EF7ED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4A388-F621-4156-A9E0-0313F56B1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CE92D-02E3-4E22-BE49-FAE7F7E5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10719-43D1-4DED-A188-0E25A489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A4771-0B45-4A36-AEF8-A7D15CF5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0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0890C2-6CA1-4DFE-9589-0CF62097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D70C9-1B31-4E69-B0EA-84A9C7667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6978E-BF5F-45C6-AF1D-3F076B5F8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05A33-B027-4A7D-BC88-BF07D2F361B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03573-30FA-46D7-8D3A-9D70C8FC4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9F704-7D31-42A1-9383-07DFA5DEA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0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0314FC-E4E1-4B60-97FF-94B16CEA4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Tyson and Mark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3640A-6437-4BC6-BEA2-9F809F111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1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F29C-0466-4415-8076-0297A6C7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B55EE-EA9F-40B0-9FBE-AD8BBC969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4690"/>
            <a:ext cx="1913389" cy="565237"/>
          </a:xfrm>
        </p:spPr>
        <p:txBody>
          <a:bodyPr/>
          <a:lstStyle/>
          <a:p>
            <a:r>
              <a:rPr lang="en-US" dirty="0"/>
              <a:t>Popularity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17326C-C6DC-41DF-93A8-CDDABD39EF48}"/>
              </a:ext>
            </a:extLst>
          </p:cNvPr>
          <p:cNvSpPr/>
          <p:nvPr/>
        </p:nvSpPr>
        <p:spPr>
          <a:xfrm>
            <a:off x="754837" y="2835275"/>
            <a:ext cx="365760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852AC5-8FEF-482A-8AC9-01A718BD83B2}"/>
              </a:ext>
            </a:extLst>
          </p:cNvPr>
          <p:cNvSpPr/>
          <p:nvPr/>
        </p:nvSpPr>
        <p:spPr>
          <a:xfrm>
            <a:off x="6096000" y="4664075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3E12A7-F9B7-471F-B433-8E70BC32C2D2}"/>
              </a:ext>
            </a:extLst>
          </p:cNvPr>
          <p:cNvSpPr/>
          <p:nvPr/>
        </p:nvSpPr>
        <p:spPr>
          <a:xfrm>
            <a:off x="9608363" y="6081395"/>
            <a:ext cx="411480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85511-0233-4C75-9039-4B39D990DC0B}"/>
              </a:ext>
            </a:extLst>
          </p:cNvPr>
          <p:cNvSpPr txBox="1"/>
          <p:nvPr/>
        </p:nvSpPr>
        <p:spPr>
          <a:xfrm>
            <a:off x="1906696" y="2139751"/>
            <a:ext cx="1353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F7BC2-55AE-45F6-87F6-4DE7F79BACB6}"/>
              </a:ext>
            </a:extLst>
          </p:cNvPr>
          <p:cNvSpPr txBox="1"/>
          <p:nvPr/>
        </p:nvSpPr>
        <p:spPr>
          <a:xfrm>
            <a:off x="6178962" y="2139750"/>
            <a:ext cx="1662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Angular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8072B-9261-4F7C-8B5C-CCD901FAF866}"/>
              </a:ext>
            </a:extLst>
          </p:cNvPr>
          <p:cNvSpPr txBox="1"/>
          <p:nvPr/>
        </p:nvSpPr>
        <p:spPr>
          <a:xfrm>
            <a:off x="9320827" y="2139750"/>
            <a:ext cx="986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Vue</a:t>
            </a:r>
            <a:endParaRPr lang="en-US" sz="3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CE942A-1249-4684-AF7A-D4FCBBA95A2E}"/>
              </a:ext>
            </a:extLst>
          </p:cNvPr>
          <p:cNvSpPr/>
          <p:nvPr/>
        </p:nvSpPr>
        <p:spPr>
          <a:xfrm>
            <a:off x="-105784" y="2663938"/>
            <a:ext cx="12403567" cy="4254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BD966D-52D1-4E08-BE71-98C81EC28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20" y="5225966"/>
            <a:ext cx="3528275" cy="11464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3043B2-4FB7-4DED-B652-84C18C597A2C}"/>
              </a:ext>
            </a:extLst>
          </p:cNvPr>
          <p:cNvSpPr txBox="1"/>
          <p:nvPr/>
        </p:nvSpPr>
        <p:spPr>
          <a:xfrm>
            <a:off x="5273058" y="5225966"/>
            <a:ext cx="57804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= Clients + Money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1208F8-3A64-4F85-9CBB-46251A676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339" y="3352704"/>
            <a:ext cx="2753940" cy="19277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F11F111-E028-4ECE-96F7-C90DE32E9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288" y="3691200"/>
            <a:ext cx="1953630" cy="163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4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BA40-C43C-4AA0-8489-6485689F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73853-D822-4AF9-97A7-1B4FC9BC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6A16A-0620-42FE-AACD-C901D6FF6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49" y="1027906"/>
            <a:ext cx="5128751" cy="58093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CAA436-9B6F-4D92-9FE9-C3AF33849D3F}"/>
              </a:ext>
            </a:extLst>
          </p:cNvPr>
          <p:cNvSpPr/>
          <p:nvPr/>
        </p:nvSpPr>
        <p:spPr>
          <a:xfrm>
            <a:off x="6336254" y="3033656"/>
            <a:ext cx="4916246" cy="2872292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3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3540-75E1-4746-B947-00FB6F4D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66626-BB3D-481F-A311-B5DC9AE0B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24548" cy="530300"/>
          </a:xfrm>
        </p:spPr>
        <p:txBody>
          <a:bodyPr/>
          <a:lstStyle/>
          <a:p>
            <a:r>
              <a:rPr lang="en-US" dirty="0"/>
              <a:t>Easy to learn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F80D6-635F-454E-BB5F-F793D915E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705" y="1825625"/>
            <a:ext cx="4351575" cy="435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2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517C-5B63-4613-B093-FFCEE3C3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32EB8-C7A5-470B-BF15-CB60B06DB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0468" cy="541057"/>
          </a:xfrm>
        </p:spPr>
        <p:txBody>
          <a:bodyPr/>
          <a:lstStyle/>
          <a:p>
            <a:r>
              <a:rPr lang="en-US" dirty="0"/>
              <a:t>High performance DOM</a:t>
            </a:r>
          </a:p>
        </p:txBody>
      </p:sp>
      <p:sp>
        <p:nvSpPr>
          <p:cNvPr id="4" name="AutoShape 2" descr="Image result for react dom">
            <a:extLst>
              <a:ext uri="{FF2B5EF4-FFF2-40B4-BE49-F238E27FC236}">
                <a16:creationId xmlns:a16="http://schemas.microsoft.com/office/drawing/2014/main" id="{D06FE6D5-04BD-45AA-844D-058FF4C146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7525" y="114776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DFF18-CB95-4966-BB9C-126B8C483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543" y="1824511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5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FAD1-F55F-4C59-ADE9-CD62CA1F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B8B8-4171-4486-8CC5-F87040D05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539240" cy="573330"/>
          </a:xfrm>
        </p:spPr>
        <p:txBody>
          <a:bodyPr/>
          <a:lstStyle/>
          <a:p>
            <a:r>
              <a:rPr lang="en-US" dirty="0"/>
              <a:t>Library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F9D2B-DBD0-4C75-8C75-15B3B9496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551" y="1690688"/>
            <a:ext cx="6391701" cy="426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2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4512</TotalTime>
  <Words>45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Why should you care?</vt:lpstr>
      <vt:lpstr>Why should you care?</vt:lpstr>
      <vt:lpstr>Why should you care?</vt:lpstr>
      <vt:lpstr>Why should you care?</vt:lpstr>
      <vt:lpstr>So, what is 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Huotari (iSoftStone)</dc:creator>
  <cp:lastModifiedBy>Tyson Huotari (iSoftStone)</cp:lastModifiedBy>
  <cp:revision>9</cp:revision>
  <dcterms:created xsi:type="dcterms:W3CDTF">2018-08-17T18:34:24Z</dcterms:created>
  <dcterms:modified xsi:type="dcterms:W3CDTF">2018-08-21T20:45:08Z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v-tyhuot@microsoft.com</vt:lpwstr>
  </property>
  <property fmtid="{D5CDD505-2E9C-101B-9397-08002B2CF9AE}" pid="5" name="MSIP_Label_f42aa342-8706-4288-bd11-ebb85995028c_SetDate">
    <vt:lpwstr>2018-08-17T18:59:23.9297652Z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