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70" r:id="rId8"/>
    <p:sldId id="265" r:id="rId9"/>
    <p:sldId id="267" r:id="rId10"/>
    <p:sldId id="271" r:id="rId11"/>
    <p:sldId id="268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559572-B54E-4883-990A-39EDE30CEB2E}">
          <p14:sldIdLst>
            <p14:sldId id="256"/>
            <p14:sldId id="257"/>
            <p14:sldId id="262"/>
            <p14:sldId id="258"/>
            <p14:sldId id="259"/>
            <p14:sldId id="261"/>
            <p14:sldId id="270"/>
          </p14:sldIdLst>
        </p14:section>
        <p14:section name="Default Section" id="{B59B3F2F-A5EE-41F1-9EA0-A2519934DF4F}">
          <p14:sldIdLst>
            <p14:sldId id="265"/>
            <p14:sldId id="267"/>
            <p14:sldId id="271"/>
            <p14:sldId id="268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B1E4-70C1-42B4-8037-85D2D24C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A730-7AC9-467D-9095-1275E850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62BE-ED81-4BBA-A59F-8BCCB1B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3489-354B-4A5D-9855-9218E28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EECC-AECC-4823-86CD-6328F4B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0C6-3A86-47FD-9237-640A987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4D2F7-D3B6-4DBE-8B48-7B7D2E1B0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222A-081C-4599-9AA4-C3C29040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23D9-8808-4F3D-AF6E-2C2537C6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8972-26CF-4CBA-9375-BAC2ABB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EDDB4-01A6-4208-98EC-BDFB9D38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3C15-E59D-482D-8F57-FA42DDB0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CD0-3042-47D5-9E55-762A0297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EA14-EDB1-46FB-A29B-AEF80E6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412E-895F-4F8A-AE40-D1F3E066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EE1-260F-4283-8573-D751E53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6C65-81FE-4718-8D54-891EDF2A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8DE3-1B41-4345-9788-E9747A0B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BFD-8258-4191-B999-3D06ABF3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0669-9EC9-4BD4-95BC-75B787D7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A10-D47E-4CFA-8B45-489AF2BC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BFD3-59C2-47F2-AB98-818F8AB7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95FA-93A0-456A-BEA7-B5D4E08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ECC1-EB06-41F9-AD05-78F7279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2984-36EE-48F2-AD3A-E2F377A1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B5AE-9A57-41AF-B93A-68ACFFB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3B88-E5D3-4E18-BD1E-D6B1FC1F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B7C6-64C8-48D5-936B-9CD45705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D3B8-07B1-4DAE-A731-44F38AA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284D-FC1E-4E73-867A-6604109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E7EA-2AF8-4B02-A09D-39661BA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925C-ACE2-410B-BF72-F5837F0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3A40-54DA-44A6-A3EE-348F8475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530A-FC2E-45AA-85DB-BB944C94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F869-6249-46D2-9ADA-B726A30C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C23BD-F776-467D-8608-F0244EFB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26B83-05FF-4F6A-B17E-6DE3092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4813-6C7E-4974-811C-5DD9C583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FE1D-6C4C-41A4-BAAC-C4B7CEF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6C0D-7E83-496B-AB0F-E2B78455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49C8C-FEB6-4DF0-9B06-E9521EE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32A70-BB4A-4148-89B7-61044DF4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2FC8-CAC3-4BEF-80CD-EC1985B9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821ED-E222-4659-AA63-F0738BCE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629D4-2982-493A-8B01-5D7A9D1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A996-F4C7-4235-8E30-3C931AB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A56-C79E-40B1-AFB2-BEFD61BC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2820-8F2E-424D-9A60-83CBABD2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0F97-394C-4FEE-8643-EA4AFFD0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15FF-D221-480A-B672-1D96ED94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830C-6603-4D6C-9041-2561E1DC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2F45-4BCA-436B-AC53-5E70A5AD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971-8492-4280-8704-63C8726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EB65-D8E5-46EE-9892-8F34EF7ED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A388-F621-4156-A9E0-0313F56B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E92D-02E3-4E22-BE49-FAE7F7E5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0719-43D1-4DED-A188-0E25A489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4771-0B45-4A36-AEF8-A7D15CF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890C2-6CA1-4DFE-9589-0CF62097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70C9-1B31-4E69-B0EA-84A9C766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978E-BF5F-45C6-AF1D-3F076B5F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5A33-B027-4A7D-BC88-BF07D2F361B2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3573-30FA-46D7-8D3A-9D70C8FC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704-7D31-42A1-9383-07DFA5DE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0314FC-E4E1-4B60-97FF-94B16CEA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Tyson and 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3640A-6437-4BC6-BEA2-9F809F11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2DEB-81F8-427D-8199-5955F40A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820" y="256381"/>
            <a:ext cx="5157786" cy="823912"/>
          </a:xfrm>
        </p:spPr>
        <p:txBody>
          <a:bodyPr/>
          <a:lstStyle/>
          <a:p>
            <a:pPr algn="ctr"/>
            <a:r>
              <a:rPr lang="en-US" dirty="0"/>
              <a:t>? Component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DAE62C-9E7A-493B-A19B-B161BC00A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9" y="1219200"/>
            <a:ext cx="5157786" cy="49704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09112-0CF5-4611-84E2-B51F4BF9B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6368" y="256381"/>
            <a:ext cx="5529020" cy="823912"/>
          </a:xfrm>
        </p:spPr>
        <p:txBody>
          <a:bodyPr/>
          <a:lstStyle/>
          <a:p>
            <a:pPr algn="ctr"/>
            <a:r>
              <a:rPr lang="en-US" dirty="0"/>
              <a:t>? Component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53D7F6-9B86-4F43-A24A-6CEFD3794D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68" y="1219199"/>
            <a:ext cx="5529019" cy="4970463"/>
          </a:xfrm>
        </p:spPr>
      </p:pic>
    </p:spTree>
    <p:extLst>
      <p:ext uri="{BB962C8B-B14F-4D97-AF65-F5344CB8AC3E}">
        <p14:creationId xmlns:p14="http://schemas.microsoft.com/office/powerpoint/2010/main" val="275195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09081B2-C783-410B-ADC8-AB41862B39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Component </a:t>
            </a:r>
          </a:p>
          <a:p>
            <a:r>
              <a:rPr lang="en-US" dirty="0"/>
              <a:t>Component is a class</a:t>
            </a:r>
          </a:p>
          <a:p>
            <a:r>
              <a:rPr lang="en-US" dirty="0"/>
              <a:t>Has access to state/props, and to the React component life cycle</a:t>
            </a:r>
          </a:p>
          <a:p>
            <a:r>
              <a:rPr lang="en-US" dirty="0"/>
              <a:t>I have included links in the README.md to some resources on component life cycle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16BAF52-E502-4986-BB8A-93EF4FCCB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Functional Component</a:t>
            </a:r>
          </a:p>
          <a:p>
            <a:r>
              <a:rPr lang="en-US" dirty="0"/>
              <a:t>Component is a function, that takes props as a parameter</a:t>
            </a:r>
          </a:p>
          <a:p>
            <a:r>
              <a:rPr lang="en-US" dirty="0"/>
              <a:t>Can only receive props</a:t>
            </a:r>
          </a:p>
          <a:p>
            <a:r>
              <a:rPr lang="en-US" dirty="0"/>
              <a:t>Can’t store state locally</a:t>
            </a:r>
          </a:p>
          <a:p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F2E1598D-7A37-4546-8742-1B99A83A8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Class Components vs. 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398494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AFAA-C22E-4BA8-A4EF-BAE421C8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Functional Component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3CC6F-F9DF-4AEF-8A0C-9F03FDA1A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53" y="1329071"/>
            <a:ext cx="6953693" cy="4746136"/>
          </a:xfrm>
        </p:spPr>
      </p:pic>
    </p:spTree>
    <p:extLst>
      <p:ext uri="{BB962C8B-B14F-4D97-AF65-F5344CB8AC3E}">
        <p14:creationId xmlns:p14="http://schemas.microsoft.com/office/powerpoint/2010/main" val="46862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7861-4A81-4725-A7F3-1680C480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State/Props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D468-4243-41E6-8787-E65001376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State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32CC4-8CFC-4D72-8391-189E9E6A0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 lives locally/internally on a class component</a:t>
            </a:r>
          </a:p>
          <a:p>
            <a:r>
              <a:rPr lang="en-US" dirty="0"/>
              <a:t>State has memory, State can be updated or changed</a:t>
            </a:r>
          </a:p>
          <a:p>
            <a:r>
              <a:rPr lang="en-US" dirty="0"/>
              <a:t>When state is updated, it will update all sub components that use that state (The components react).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CD09-137C-4FA8-A4E2-FFEDD818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E0EB2-D313-46B2-A791-E4CB865B0E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Props are values, passed down from a parent component </a:t>
            </a:r>
          </a:p>
          <a:p>
            <a:r>
              <a:rPr lang="en-US" dirty="0"/>
              <a:t>Props cannot be changed directly, or updated</a:t>
            </a:r>
          </a:p>
          <a:p>
            <a:r>
              <a:rPr lang="en-US" dirty="0"/>
              <a:t>Props are mainly used on Functional/Pure components</a:t>
            </a:r>
          </a:p>
        </p:txBody>
      </p:sp>
    </p:spTree>
    <p:extLst>
      <p:ext uri="{BB962C8B-B14F-4D97-AF65-F5344CB8AC3E}">
        <p14:creationId xmlns:p14="http://schemas.microsoft.com/office/powerpoint/2010/main" val="28294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11ACC4F-136F-4736-B772-0E9C544F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2" y="1989927"/>
            <a:ext cx="6516925" cy="4029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FF29C-0466-4415-8076-0297A6C7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55EE-EA9F-40B0-9FBE-AD8BBC96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690"/>
            <a:ext cx="1913389" cy="565237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E942A-1249-4684-AF7A-D4FCBBA95A2E}"/>
              </a:ext>
            </a:extLst>
          </p:cNvPr>
          <p:cNvSpPr/>
          <p:nvPr/>
        </p:nvSpPr>
        <p:spPr>
          <a:xfrm>
            <a:off x="0" y="2172752"/>
            <a:ext cx="12541778" cy="4668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BD966D-52D1-4E08-BE71-98C81EC28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0" y="5225966"/>
            <a:ext cx="3528275" cy="114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043B2-4FB7-4DED-B652-84C18C597A2C}"/>
              </a:ext>
            </a:extLst>
          </p:cNvPr>
          <p:cNvSpPr txBox="1"/>
          <p:nvPr/>
        </p:nvSpPr>
        <p:spPr>
          <a:xfrm>
            <a:off x="5273058" y="5225966"/>
            <a:ext cx="578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 Clients + Money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208F8-3A64-4F85-9CBB-46251A676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39" y="3352704"/>
            <a:ext cx="2753940" cy="19277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1F111-E028-4ECE-96F7-C90DE32E9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88" y="3691200"/>
            <a:ext cx="1953630" cy="16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E3D1-96BB-40EC-941E-533BE28B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E18E-34D6-4B08-A9D0-EA89DC74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379"/>
            <a:ext cx="4673367" cy="2997535"/>
          </a:xfrm>
        </p:spPr>
        <p:txBody>
          <a:bodyPr/>
          <a:lstStyle/>
          <a:p>
            <a:r>
              <a:rPr lang="en-US" dirty="0"/>
              <a:t>JSX</a:t>
            </a:r>
          </a:p>
          <a:p>
            <a:r>
              <a:rPr lang="en-US" dirty="0"/>
              <a:t>Flexibility (Libraries)</a:t>
            </a:r>
          </a:p>
          <a:p>
            <a:r>
              <a:rPr lang="en-US" dirty="0" err="1"/>
              <a:t>Javascript</a:t>
            </a:r>
            <a:r>
              <a:rPr lang="en-US" dirty="0"/>
              <a:t> focused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112C4-E5A6-4351-8A61-2001900E9144}"/>
              </a:ext>
            </a:extLst>
          </p:cNvPr>
          <p:cNvSpPr txBox="1"/>
          <p:nvPr/>
        </p:nvSpPr>
        <p:spPr>
          <a:xfrm>
            <a:off x="1089870" y="2111892"/>
            <a:ext cx="155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7BAB8-EE2D-410D-A3B2-997E87AD1496}"/>
              </a:ext>
            </a:extLst>
          </p:cNvPr>
          <p:cNvSpPr txBox="1"/>
          <p:nvPr/>
        </p:nvSpPr>
        <p:spPr>
          <a:xfrm>
            <a:off x="6677637" y="2111892"/>
            <a:ext cx="213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ANGULAR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E0A0FA-182E-4C1B-BB34-F8B076A28679}"/>
              </a:ext>
            </a:extLst>
          </p:cNvPr>
          <p:cNvSpPr txBox="1">
            <a:spLocks/>
          </p:cNvSpPr>
          <p:nvPr/>
        </p:nvSpPr>
        <p:spPr>
          <a:xfrm>
            <a:off x="6471757" y="3063380"/>
            <a:ext cx="4673367" cy="299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Typescript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OOP </a:t>
            </a:r>
            <a:r>
              <a:rPr lang="en-US" dirty="0" err="1"/>
              <a:t>focues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BA40-C43C-4AA0-8489-6485689F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853-D822-4AF9-97A7-1B4FC9BC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A16A-0620-42FE-AACD-C901D6FF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9" y="1027906"/>
            <a:ext cx="5128751" cy="5809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AA436-9B6F-4D92-9FE9-C3AF33849D3F}"/>
              </a:ext>
            </a:extLst>
          </p:cNvPr>
          <p:cNvSpPr/>
          <p:nvPr/>
        </p:nvSpPr>
        <p:spPr>
          <a:xfrm>
            <a:off x="6336254" y="3033656"/>
            <a:ext cx="4916246" cy="287229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540-75E1-4746-B947-00FB6F4D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6626-BB3D-481F-A311-B5DC9AE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24548" cy="530300"/>
          </a:xfrm>
        </p:spPr>
        <p:txBody>
          <a:bodyPr/>
          <a:lstStyle/>
          <a:p>
            <a:r>
              <a:rPr lang="en-US" dirty="0"/>
              <a:t>Easy to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80D6-635F-454E-BB5F-F793D915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05" y="1825625"/>
            <a:ext cx="4351575" cy="43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F9D2B-DBD0-4C75-8C75-15B3B9496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7" b="126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DFAD1-F55F-4C59-ADE9-CD62CA1F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So, what is it?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B8B8-4171-4486-8CC5-F87040D0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Library</a:t>
            </a:r>
          </a:p>
          <a:p>
            <a:r>
              <a:rPr lang="en-US" sz="1600">
                <a:solidFill>
                  <a:srgbClr val="FFFFFF"/>
                </a:solidFill>
              </a:rPr>
              <a:t>A set of functions that you can call</a:t>
            </a:r>
          </a:p>
          <a:p>
            <a:r>
              <a:rPr lang="en-US" sz="1600">
                <a:solidFill>
                  <a:srgbClr val="FFFFFF"/>
                </a:solidFill>
              </a:rPr>
              <a:t>You choose the technologies that you want to use in your application such as: ReactJs, Axios, Flux, React-Router-Dom, React-Scroll</a:t>
            </a:r>
          </a:p>
          <a:p>
            <a:r>
              <a:rPr lang="en-US" sz="1600">
                <a:solidFill>
                  <a:srgbClr val="FFFFFF"/>
                </a:solidFill>
              </a:rPr>
              <a:t>Generally most frameworks extends the HTML with JavaScript but ReactJs takes advantage of JSX and uses JavaScript. JSX is basically a abstraction of React.createElement()</a:t>
            </a:r>
          </a:p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Framework</a:t>
            </a:r>
          </a:p>
          <a:p>
            <a:r>
              <a:rPr lang="en-US" sz="1600">
                <a:solidFill>
                  <a:srgbClr val="FFFFFF"/>
                </a:solidFill>
              </a:rPr>
              <a:t>A framework embodies some abstract design and technologies to use</a:t>
            </a:r>
          </a:p>
          <a:p>
            <a:r>
              <a:rPr lang="en-US" sz="1600">
                <a:solidFill>
                  <a:srgbClr val="FFFFFF"/>
                </a:solidFill>
              </a:rPr>
              <a:t>When building a particular application, the application lives inside the framework</a:t>
            </a:r>
          </a:p>
          <a:p>
            <a:r>
              <a:rPr lang="en-US" sz="1600">
                <a:solidFill>
                  <a:srgbClr val="FFFFFF"/>
                </a:solidFill>
              </a:rPr>
              <a:t>The framework offers a tool for all of the items that your application may need (In Angular, no need for Axios you can you just import HttpClient from angular/core)</a:t>
            </a:r>
          </a:p>
          <a:p>
            <a:endParaRPr lang="en-US" sz="1600">
              <a:solidFill>
                <a:srgbClr val="FFFFFF"/>
              </a:solidFill>
            </a:endParaRPr>
          </a:p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2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822CB-09B4-4447-9B6E-FE62F724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Visual difference between Framework/Library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8A44B-AFA9-42FB-A200-B5B11587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0" y="2509911"/>
            <a:ext cx="101850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C5590-FA72-4F58-ABDF-3685C9C7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29" y="190074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React’s Way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0980D7-2D32-45D6-BA72-312BE6F56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12" y="637563"/>
            <a:ext cx="8073187" cy="56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BF2-F034-4560-AB9F-2EFC5AAC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Uncontrolled and Controlled components.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2F82-34A4-40D8-8FF6-D474CE3E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Controlled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6C61-EEB7-4965-91B5-C4927FF00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specify the value of the input with a state variable, every time a user enters a value, the state is updated via a function call</a:t>
            </a:r>
          </a:p>
          <a:p>
            <a:r>
              <a:rPr lang="en-US" dirty="0"/>
              <a:t>Uses the virtual DOM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94C35-8667-4899-BC73-0A29D7B29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Uncontrolled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9532C-1224-457B-ADD1-B084F508DE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Uses the DOM</a:t>
            </a:r>
          </a:p>
          <a:p>
            <a:r>
              <a:rPr lang="en-US" dirty="0"/>
              <a:t>Binds to DOM elements using the Ref keyword, or using a event object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02B32-1951-4C07-93AD-317C7BC2D32E}"/>
              </a:ext>
            </a:extLst>
          </p:cNvPr>
          <p:cNvSpPr txBox="1"/>
          <p:nvPr/>
        </p:nvSpPr>
        <p:spPr>
          <a:xfrm>
            <a:off x="2972594" y="1084541"/>
            <a:ext cx="6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the method of obtaining input data from HTML inputs.</a:t>
            </a:r>
          </a:p>
        </p:txBody>
      </p:sp>
    </p:spTree>
    <p:extLst>
      <p:ext uri="{BB962C8B-B14F-4D97-AF65-F5344CB8AC3E}">
        <p14:creationId xmlns:p14="http://schemas.microsoft.com/office/powerpoint/2010/main" val="379653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385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Why should you care?</vt:lpstr>
      <vt:lpstr>Why should you care?</vt:lpstr>
      <vt:lpstr>Why should you care?</vt:lpstr>
      <vt:lpstr>Why should you care?</vt:lpstr>
      <vt:lpstr>So, what is it?</vt:lpstr>
      <vt:lpstr>A Visual difference between Framework/Library</vt:lpstr>
      <vt:lpstr>React’s Way</vt:lpstr>
      <vt:lpstr>Uncontrolled and Controlled components. </vt:lpstr>
      <vt:lpstr>PowerPoint Presentation</vt:lpstr>
      <vt:lpstr>Class Components vs. Functional Components</vt:lpstr>
      <vt:lpstr>Functional Component</vt:lpstr>
      <vt:lpstr>State/Props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Schemmer</dc:creator>
  <cp:lastModifiedBy>Tyson Huotari (iSoftStone Inc.)</cp:lastModifiedBy>
  <cp:revision>3</cp:revision>
  <dcterms:created xsi:type="dcterms:W3CDTF">2018-09-20T04:56:30Z</dcterms:created>
  <dcterms:modified xsi:type="dcterms:W3CDTF">2018-09-20T16:58:59Z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v-tyhuot@microsoft.com</vt:lpwstr>
  </property>
  <property fmtid="{D5CDD505-2E9C-101B-9397-08002B2CF9AE}" pid="5" name="MSIP_Label_f42aa342-8706-4288-bd11-ebb85995028c_SetDate">
    <vt:lpwstr>2018-09-20T16:57:58.0065091Z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