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70" r:id="rId8"/>
    <p:sldId id="265" r:id="rId9"/>
    <p:sldId id="267" r:id="rId10"/>
    <p:sldId id="271" r:id="rId11"/>
    <p:sldId id="268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59572-B54E-4883-990A-39EDE30CEB2E}">
          <p14:sldIdLst>
            <p14:sldId id="256"/>
            <p14:sldId id="257"/>
            <p14:sldId id="262"/>
            <p14:sldId id="258"/>
            <p14:sldId id="259"/>
            <p14:sldId id="261"/>
            <p14:sldId id="270"/>
          </p14:sldIdLst>
        </p14:section>
        <p14:section name="Default Section" id="{B59B3F2F-A5EE-41F1-9EA0-A2519934DF4F}">
          <p14:sldIdLst>
            <p14:sldId id="265"/>
            <p14:sldId id="267"/>
            <p14:sldId id="271"/>
            <p14:sldId id="268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90" d="100"/>
          <a:sy n="90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2DEB-81F8-427D-8199-5955F40A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820" y="256381"/>
            <a:ext cx="5157786" cy="823912"/>
          </a:xfrm>
        </p:spPr>
        <p:txBody>
          <a:bodyPr/>
          <a:lstStyle/>
          <a:p>
            <a:pPr algn="ctr"/>
            <a:r>
              <a:rPr lang="en-US" dirty="0"/>
              <a:t>? Component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DAE62C-9E7A-493B-A19B-B161BC00A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9" y="1219200"/>
            <a:ext cx="5157786" cy="49704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09112-0CF5-4611-84E2-B51F4BF9B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6368" y="256381"/>
            <a:ext cx="5529020" cy="823912"/>
          </a:xfrm>
        </p:spPr>
        <p:txBody>
          <a:bodyPr/>
          <a:lstStyle/>
          <a:p>
            <a:pPr algn="ctr"/>
            <a:r>
              <a:rPr lang="en-US" dirty="0"/>
              <a:t>? Component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53D7F6-9B86-4F43-A24A-6CEFD3794D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8" y="1219199"/>
            <a:ext cx="5529019" cy="4970463"/>
          </a:xfrm>
        </p:spPr>
      </p:pic>
    </p:spTree>
    <p:extLst>
      <p:ext uri="{BB962C8B-B14F-4D97-AF65-F5344CB8AC3E}">
        <p14:creationId xmlns:p14="http://schemas.microsoft.com/office/powerpoint/2010/main" val="275195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09081B2-C783-410B-ADC8-AB41862B3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Component </a:t>
            </a:r>
          </a:p>
          <a:p>
            <a:r>
              <a:rPr lang="en-US" dirty="0"/>
              <a:t>Component is a class</a:t>
            </a:r>
          </a:p>
          <a:p>
            <a:r>
              <a:rPr lang="en-US" dirty="0"/>
              <a:t>Has access to state/props, and to the React component life cycle</a:t>
            </a:r>
          </a:p>
          <a:p>
            <a:r>
              <a:rPr lang="en-US" dirty="0"/>
              <a:t>I have included links in the README.md to some resources on component life cycle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16BAF52-E502-4986-BB8A-93EF4FCCB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Functional Component</a:t>
            </a:r>
          </a:p>
          <a:p>
            <a:r>
              <a:rPr lang="en-US" dirty="0"/>
              <a:t>Component is a function, that takes props as a parameter</a:t>
            </a:r>
          </a:p>
          <a:p>
            <a:r>
              <a:rPr lang="en-US" dirty="0"/>
              <a:t>Can only receive props</a:t>
            </a:r>
          </a:p>
          <a:p>
            <a:r>
              <a:rPr lang="en-US" dirty="0"/>
              <a:t>Can’t store state locally</a:t>
            </a:r>
          </a:p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2E1598D-7A37-4546-8742-1B99A83A8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Class Components vs.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8494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AFAA-C22E-4BA8-A4EF-BAE421C8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Functional Component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3CC6F-F9DF-4AEF-8A0C-9F03FDA1A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53" y="1329071"/>
            <a:ext cx="6953693" cy="4746136"/>
          </a:xfrm>
        </p:spPr>
      </p:pic>
    </p:spTree>
    <p:extLst>
      <p:ext uri="{BB962C8B-B14F-4D97-AF65-F5344CB8AC3E}">
        <p14:creationId xmlns:p14="http://schemas.microsoft.com/office/powerpoint/2010/main" val="46862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861-4A81-4725-A7F3-1680C48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State/Props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D468-4243-41E6-8787-E65001376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2CC4-8CFC-4D72-8391-189E9E6A0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lives locally/internally on a class component</a:t>
            </a:r>
          </a:p>
          <a:p>
            <a:r>
              <a:rPr lang="en-US" dirty="0"/>
              <a:t>State has memory, State can be updated or changed</a:t>
            </a:r>
          </a:p>
          <a:p>
            <a:r>
              <a:rPr lang="en-US" dirty="0"/>
              <a:t>When state is updated, it will update all sub components that use that state (The components react).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D09-137C-4FA8-A4E2-FFEDD818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0EB2-D313-46B2-A791-E4CB865B0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Props are values, passed down from a parent component </a:t>
            </a:r>
          </a:p>
          <a:p>
            <a:r>
              <a:rPr lang="en-US" dirty="0"/>
              <a:t>Props cannot be changed directly, or updated</a:t>
            </a:r>
          </a:p>
          <a:p>
            <a:r>
              <a:rPr lang="en-US" dirty="0"/>
              <a:t>Props are mainly used on Functional/Pure components</a:t>
            </a:r>
          </a:p>
        </p:txBody>
      </p:sp>
    </p:spTree>
    <p:extLst>
      <p:ext uri="{BB962C8B-B14F-4D97-AF65-F5344CB8AC3E}">
        <p14:creationId xmlns:p14="http://schemas.microsoft.com/office/powerpoint/2010/main" val="2829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specific advantages it has over angular</a:t>
            </a:r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" b="126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So, what is it?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Library</a:t>
            </a:r>
          </a:p>
          <a:p>
            <a:r>
              <a:rPr lang="en-US" sz="1600">
                <a:solidFill>
                  <a:srgbClr val="FFFFFF"/>
                </a:solidFill>
              </a:rPr>
              <a:t>A set of functions that you can call</a:t>
            </a:r>
          </a:p>
          <a:p>
            <a:r>
              <a:rPr lang="en-US" sz="1600">
                <a:solidFill>
                  <a:srgbClr val="FFFFFF"/>
                </a:solidFill>
              </a:rPr>
              <a:t>You choose the technologies that you want to use in your application such as: ReactJs, Axios, Flux, React-Router-Dom, React-Scroll</a:t>
            </a:r>
          </a:p>
          <a:p>
            <a:r>
              <a:rPr lang="en-US" sz="1600">
                <a:solidFill>
                  <a:srgbClr val="FFFFFF"/>
                </a:solidFill>
              </a:rPr>
              <a:t>Generally most frameworks extends the HTML with JavaScript but ReactJs takes advantage of JSX and uses JavaScript. JSX is basically a abstraction of React.createElement()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Framework</a:t>
            </a:r>
          </a:p>
          <a:p>
            <a:r>
              <a:rPr lang="en-US" sz="1600">
                <a:solidFill>
                  <a:srgbClr val="FFFFFF"/>
                </a:solidFill>
              </a:rPr>
              <a:t>A framework embodies some abstract design and technologies to use</a:t>
            </a:r>
          </a:p>
          <a:p>
            <a:r>
              <a:rPr lang="en-US" sz="1600">
                <a:solidFill>
                  <a:srgbClr val="FFFFFF"/>
                </a:solidFill>
              </a:rPr>
              <a:t>When building a particular application, the application lives inside the framework</a:t>
            </a:r>
          </a:p>
          <a:p>
            <a:r>
              <a:rPr lang="en-US" sz="1600">
                <a:solidFill>
                  <a:srgbClr val="FFFFFF"/>
                </a:solidFill>
              </a:rPr>
              <a:t>The framework offers a tool for all of the items that your application may need (In Angular, no need for Axios you can you just import HttpClient from angular/core)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2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822CB-09B4-4447-9B6E-FE62F724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Visual difference between Framework/Library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8A44B-AFA9-42FB-A200-B5B11587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" y="2509911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5590-FA72-4F58-ABDF-3685C9C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9" y="190074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React’s Way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0980D7-2D32-45D6-BA72-312BE6F5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12" y="637563"/>
            <a:ext cx="8073187" cy="56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BF2-F034-4560-AB9F-2EFC5AAC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Uncontrolled and Controlled components.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2F82-34A4-40D8-8FF6-D474CE3E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6C61-EEB7-4965-91B5-C4927FF00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specify the value of the input with a state variable, every time a user enters a value, the state is updated via a function call</a:t>
            </a:r>
          </a:p>
          <a:p>
            <a:r>
              <a:rPr lang="en-US" dirty="0"/>
              <a:t>Uses the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4C35-8667-4899-BC73-0A29D7B2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32C-1224-457B-ADD1-B084F508DE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the DOM</a:t>
            </a:r>
          </a:p>
          <a:p>
            <a:r>
              <a:rPr lang="en-US" dirty="0"/>
              <a:t>Binds to DOM elements using the Ref keyword, or using a event object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02B32-1951-4C07-93AD-317C7BC2D32E}"/>
              </a:ext>
            </a:extLst>
          </p:cNvPr>
          <p:cNvSpPr txBox="1"/>
          <p:nvPr/>
        </p:nvSpPr>
        <p:spPr>
          <a:xfrm>
            <a:off x="2972594" y="1084541"/>
            <a:ext cx="6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method of obtaining input data from HTML inputs.</a:t>
            </a:r>
          </a:p>
        </p:txBody>
      </p:sp>
    </p:spTree>
    <p:extLst>
      <p:ext uri="{BB962C8B-B14F-4D97-AF65-F5344CB8AC3E}">
        <p14:creationId xmlns:p14="http://schemas.microsoft.com/office/powerpoint/2010/main" val="37965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So, what is it?</vt:lpstr>
      <vt:lpstr>A Visual difference between Framework/Library</vt:lpstr>
      <vt:lpstr>React’s Way</vt:lpstr>
      <vt:lpstr>Uncontrolled and Controlled components. </vt:lpstr>
      <vt:lpstr>PowerPoint Presentation</vt:lpstr>
      <vt:lpstr>Class Components vs. Functional Components</vt:lpstr>
      <vt:lpstr>Functional Component</vt:lpstr>
      <vt:lpstr>State/Props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Schemmer</dc:creator>
  <cp:lastModifiedBy>Mark Schemmer</cp:lastModifiedBy>
  <cp:revision>2</cp:revision>
  <dcterms:created xsi:type="dcterms:W3CDTF">2018-09-20T04:56:30Z</dcterms:created>
  <dcterms:modified xsi:type="dcterms:W3CDTF">2018-09-20T05:38:08Z</dcterms:modified>
</cp:coreProperties>
</file>