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36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30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6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21CA-C929-4EC8-9C84-1415EBD5449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2FA742-F305-4087-B843-B586600E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Food4All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 help with the struggles of allergies.</a:t>
            </a:r>
          </a:p>
        </p:txBody>
      </p:sp>
    </p:spTree>
    <p:extLst>
      <p:ext uri="{BB962C8B-B14F-4D97-AF65-F5344CB8AC3E}">
        <p14:creationId xmlns:p14="http://schemas.microsoft.com/office/powerpoint/2010/main" val="31571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Food4All</a:t>
            </a:r>
            <a:b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595"/>
            <a:ext cx="8596668" cy="44967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Every 3 minutes someone has a food emergency.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 the US 200,000 emergencies happen every year due to allergies.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CDC – The number of children with food allergy has increased by 50% since 1997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30% of children with food allergies have more than one allergy.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cost for dealing with food allergies costs US families $25 billion annually </a:t>
            </a:r>
          </a:p>
          <a:p>
            <a:endParaRPr lang="en-US" sz="12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C0114-8B5A-410B-B2AE-E1125FC0B081}"/>
              </a:ext>
            </a:extLst>
          </p:cNvPr>
          <p:cNvSpPr/>
          <p:nvPr/>
        </p:nvSpPr>
        <p:spPr>
          <a:xfrm>
            <a:off x="2055813" y="5918200"/>
            <a:ext cx="5538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FARE: https://www.foodallergy.org/life-with-food-allergies/food-allergy-101/facts-and-statistics</a:t>
            </a:r>
          </a:p>
        </p:txBody>
      </p:sp>
    </p:spTree>
    <p:extLst>
      <p:ext uri="{BB962C8B-B14F-4D97-AF65-F5344CB8AC3E}">
        <p14:creationId xmlns:p14="http://schemas.microsoft.com/office/powerpoint/2010/main" val="358804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Iteration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Allow entry/edit/removing people to the database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ability to search those people to see what conditions they have to food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ability to add new allergies/conditions into a separate database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Have the capability to add a recipe to the application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Ability to search for recipes via separate API database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Verify Ingredients from any recipe against the contents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92618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3E587-0785-4703-8449-A4921458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8" y="1781697"/>
            <a:ext cx="6828146" cy="43459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8207AE-4CAC-42CB-B6E1-66570D23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8" y="549821"/>
            <a:ext cx="8596668" cy="13208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59155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DCD25-FB07-43E3-AD4B-7CA4B9AC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926"/>
            <a:ext cx="12192000" cy="50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Iteration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Solve the issue of having more than one food with sub-allergy database tables (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ie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Nuts would need to associate with almond, cashews, etc.)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Select Individuals prior to the search.</a:t>
            </a:r>
          </a:p>
          <a:p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Stretch: </a:t>
            </a:r>
          </a:p>
          <a:p>
            <a:pPr lvl="1"/>
            <a:r>
              <a:rPr lang="en-US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 ability to flag nutritional requirements (protein, fat)</a:t>
            </a:r>
          </a:p>
          <a:p>
            <a:pPr lvl="1"/>
            <a:r>
              <a:rPr lang="en-US" sz="2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 on the Android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302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095" y="2768600"/>
            <a:ext cx="3023809" cy="660400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62894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7221</TotalTime>
  <Words>219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Ebrima</vt:lpstr>
      <vt:lpstr>Trebuchet MS</vt:lpstr>
      <vt:lpstr>Wingdings 3</vt:lpstr>
      <vt:lpstr>Facet</vt:lpstr>
      <vt:lpstr>Food4All</vt:lpstr>
      <vt:lpstr>Food4All </vt:lpstr>
      <vt:lpstr>Iteration #1</vt:lpstr>
      <vt:lpstr>ERD</vt:lpstr>
      <vt:lpstr>UML</vt:lpstr>
      <vt:lpstr>Iteration #2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Drives</dc:title>
  <dc:creator>Mark The Great</dc:creator>
  <cp:lastModifiedBy>Mark The Great</cp:lastModifiedBy>
  <cp:revision>25</cp:revision>
  <dcterms:created xsi:type="dcterms:W3CDTF">2016-11-28T23:02:06Z</dcterms:created>
  <dcterms:modified xsi:type="dcterms:W3CDTF">2018-06-12T21:33:04Z</dcterms:modified>
</cp:coreProperties>
</file>