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49BFA-15AA-4BFC-84DA-D8427BCC163E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EF7BD-02A2-46B8-9579-FFCEA323E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1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TTM</a:t>
            </a:r>
            <a:r>
              <a:rPr lang="zh-CN" altLang="en-US" dirty="0"/>
              <a:t>的问题多样化一点儿，五花八门的内容都可以想，脑洞大一点儿，最好</a:t>
            </a:r>
            <a:r>
              <a:rPr lang="zh-CN" altLang="en-US" b="1" dirty="0"/>
              <a:t>维度</a:t>
            </a:r>
            <a:r>
              <a:rPr lang="zh-CN" altLang="en-US" dirty="0"/>
              <a:t>更广一点，不要只想一个方面。</a:t>
            </a:r>
            <a:r>
              <a:rPr lang="en-US" altLang="zh-CN" dirty="0"/>
              <a:t>TT</a:t>
            </a:r>
            <a:r>
              <a:rPr lang="zh-CN" altLang="en-US" dirty="0"/>
              <a:t>的</a:t>
            </a:r>
            <a:r>
              <a:rPr lang="zh-CN" altLang="en-US" b="1" dirty="0"/>
              <a:t>形式</a:t>
            </a:r>
            <a:r>
              <a:rPr lang="zh-CN" altLang="en-US" dirty="0"/>
              <a:t>越多样，大家的参与度就会越高，而且要让参与者有出其不意的感觉。</a:t>
            </a:r>
            <a:endParaRPr lang="en-US" altLang="zh-CN" dirty="0"/>
          </a:p>
          <a:p>
            <a:r>
              <a:rPr lang="zh-CN" altLang="en-US" dirty="0"/>
              <a:t>维度：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时间管理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EF7BD-02A2-46B8-9579-FFCEA323E2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7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8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0B04-744B-4333-9CF0-2B04ACA0E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25</a:t>
            </a:r>
            <a:r>
              <a:rPr lang="en-US" altLang="zh-CN" baseline="30000" dirty="0"/>
              <a:t>th</a:t>
            </a:r>
            <a:r>
              <a:rPr lang="en-US" altLang="zh-CN" dirty="0"/>
              <a:t> Hour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772A6-0E77-459E-BF46-EF82D04BC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I.C.E. TMC 501</a:t>
            </a:r>
            <a:r>
              <a:rPr lang="en-US" altLang="zh-CN" baseline="30000" dirty="0"/>
              <a:t>st</a:t>
            </a:r>
            <a:r>
              <a:rPr lang="en-US" altLang="zh-CN" dirty="0"/>
              <a:t> Meeting</a:t>
            </a:r>
          </a:p>
          <a:p>
            <a:r>
              <a:rPr lang="en-US" altLang="zh-CN" dirty="0"/>
              <a:t>TTM-Mark </a:t>
            </a:r>
          </a:p>
          <a:p>
            <a:r>
              <a:rPr lang="en-US" altLang="zh-CN" dirty="0"/>
              <a:t>Sat., 19:30-21:30, 2020/07/25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F79A5-8BE3-4721-AD2A-6AC11A2C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41" y="1154096"/>
            <a:ext cx="8078679" cy="24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8</a:t>
            </a:r>
            <a:r>
              <a:rPr lang="en-US" altLang="zh-CN" dirty="0"/>
              <a:t>.</a:t>
            </a:r>
            <a:r>
              <a:rPr lang="en-US" altLang="zh-CN" sz="2400" dirty="0"/>
              <a:t>For a fireman, what does the 25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hour mean for him?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03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EE706-86CE-4F60-A9C2-DFC45B1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489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dirty="0"/>
          </a:p>
          <a:p>
            <a:pPr marL="0" indent="0" algn="ctr">
              <a:buNone/>
            </a:pPr>
            <a:r>
              <a:rPr lang="en-US" altLang="zh-CN" sz="7200" dirty="0"/>
              <a:t>Thank you!</a:t>
            </a:r>
            <a:endParaRPr lang="zh-CN" altLang="en-US" sz="7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11E6BB-85C2-4284-81E7-EE96B8A8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88" y="2013167"/>
            <a:ext cx="1261054" cy="12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hlinkClick r:id="rId2" action="ppaction://hlinksldjump"/>
            <a:extLst>
              <a:ext uri="{FF2B5EF4-FFF2-40B4-BE49-F238E27FC236}">
                <a16:creationId xmlns:a16="http://schemas.microsoft.com/office/drawing/2014/main" id="{005322D1-8A9B-4162-8B7E-09B64A3983BD}"/>
              </a:ext>
            </a:extLst>
          </p:cNvPr>
          <p:cNvSpPr/>
          <p:nvPr/>
        </p:nvSpPr>
        <p:spPr>
          <a:xfrm>
            <a:off x="2351101" y="1405631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hlinkClick r:id="rId3" action="ppaction://hlinksldjump"/>
            <a:extLst>
              <a:ext uri="{FF2B5EF4-FFF2-40B4-BE49-F238E27FC236}">
                <a16:creationId xmlns:a16="http://schemas.microsoft.com/office/drawing/2014/main" id="{017ECE23-8A31-4D01-BFDB-520EF2D16FAA}"/>
              </a:ext>
            </a:extLst>
          </p:cNvPr>
          <p:cNvSpPr/>
          <p:nvPr/>
        </p:nvSpPr>
        <p:spPr>
          <a:xfrm>
            <a:off x="2351101" y="3494843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椭圆 6">
            <a:hlinkClick r:id="rId4" action="ppaction://hlinksldjump"/>
            <a:extLst>
              <a:ext uri="{FF2B5EF4-FFF2-40B4-BE49-F238E27FC236}">
                <a16:creationId xmlns:a16="http://schemas.microsoft.com/office/drawing/2014/main" id="{9357C363-CAF6-4566-AFBC-623F519EF194}"/>
              </a:ext>
            </a:extLst>
          </p:cNvPr>
          <p:cNvSpPr/>
          <p:nvPr/>
        </p:nvSpPr>
        <p:spPr>
          <a:xfrm>
            <a:off x="4318985" y="3494843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椭圆 7">
            <a:hlinkClick r:id="rId5" action="ppaction://hlinksldjump"/>
            <a:extLst>
              <a:ext uri="{FF2B5EF4-FFF2-40B4-BE49-F238E27FC236}">
                <a16:creationId xmlns:a16="http://schemas.microsoft.com/office/drawing/2014/main" id="{F2475983-5BE4-4CDA-88A8-6F0A3972CA4F}"/>
              </a:ext>
            </a:extLst>
          </p:cNvPr>
          <p:cNvSpPr/>
          <p:nvPr/>
        </p:nvSpPr>
        <p:spPr>
          <a:xfrm>
            <a:off x="4280516" y="1405631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hlinkClick r:id="rId6" action="ppaction://hlinksldjump"/>
            <a:extLst>
              <a:ext uri="{FF2B5EF4-FFF2-40B4-BE49-F238E27FC236}">
                <a16:creationId xmlns:a16="http://schemas.microsoft.com/office/drawing/2014/main" id="{FC1D9634-2F50-48C7-A98E-CEB5E6789190}"/>
              </a:ext>
            </a:extLst>
          </p:cNvPr>
          <p:cNvSpPr/>
          <p:nvPr/>
        </p:nvSpPr>
        <p:spPr>
          <a:xfrm>
            <a:off x="6286869" y="3494843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椭圆 9">
            <a:hlinkClick r:id="rId7" action="ppaction://hlinksldjump"/>
            <a:extLst>
              <a:ext uri="{FF2B5EF4-FFF2-40B4-BE49-F238E27FC236}">
                <a16:creationId xmlns:a16="http://schemas.microsoft.com/office/drawing/2014/main" id="{18F810E3-0A11-4EC7-BBED-9DD502E57713}"/>
              </a:ext>
            </a:extLst>
          </p:cNvPr>
          <p:cNvSpPr/>
          <p:nvPr/>
        </p:nvSpPr>
        <p:spPr>
          <a:xfrm>
            <a:off x="8254753" y="3494843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椭圆 10">
            <a:hlinkClick r:id="rId8" action="ppaction://hlinksldjump"/>
            <a:extLst>
              <a:ext uri="{FF2B5EF4-FFF2-40B4-BE49-F238E27FC236}">
                <a16:creationId xmlns:a16="http://schemas.microsoft.com/office/drawing/2014/main" id="{3ABB1093-E909-4569-82D5-88F8D2057CA5}"/>
              </a:ext>
            </a:extLst>
          </p:cNvPr>
          <p:cNvSpPr/>
          <p:nvPr/>
        </p:nvSpPr>
        <p:spPr>
          <a:xfrm>
            <a:off x="6286869" y="1405631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>
            <a:hlinkClick r:id="rId9" action="ppaction://hlinksldjump"/>
            <a:extLst>
              <a:ext uri="{FF2B5EF4-FFF2-40B4-BE49-F238E27FC236}">
                <a16:creationId xmlns:a16="http://schemas.microsoft.com/office/drawing/2014/main" id="{1C579E72-596F-4370-9537-4DC0C30432E9}"/>
              </a:ext>
            </a:extLst>
          </p:cNvPr>
          <p:cNvSpPr/>
          <p:nvPr/>
        </p:nvSpPr>
        <p:spPr>
          <a:xfrm>
            <a:off x="8254753" y="1405631"/>
            <a:ext cx="1358284" cy="13494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6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1</a:t>
            </a:r>
            <a:r>
              <a:rPr lang="en-US" altLang="zh-CN" dirty="0"/>
              <a:t>. </a:t>
            </a:r>
            <a:r>
              <a:rPr lang="en-US" altLang="zh-CN" sz="2400" dirty="0"/>
              <a:t>How do you arrange your time and make it valuable? Just like you have 25 hours a day.</a:t>
            </a:r>
            <a:endParaRPr lang="zh-CN" altLang="en-US" sz="2400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1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dirty="0"/>
              <a:t>. </a:t>
            </a:r>
            <a:r>
              <a:rPr lang="en-US" altLang="zh-CN" sz="2400" dirty="0"/>
              <a:t>If you do have the 25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hour, how do you handle the difference with the others?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4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dirty="0"/>
              <a:t>. </a:t>
            </a:r>
            <a:r>
              <a:rPr lang="en-US" altLang="zh-CN" sz="2400" dirty="0"/>
              <a:t>Role Play</a:t>
            </a:r>
          </a:p>
          <a:p>
            <a:pPr marL="0" indent="0">
              <a:buNone/>
            </a:pPr>
            <a:r>
              <a:rPr lang="en-US" altLang="zh-CN" sz="2400" dirty="0"/>
              <a:t>Tom is a doctor, he is too busy to take care of his family. His </a:t>
            </a:r>
          </a:p>
          <a:p>
            <a:pPr marL="0" indent="0">
              <a:buNone/>
            </a:pPr>
            <a:r>
              <a:rPr lang="en-US" altLang="zh-CN" sz="2400" dirty="0"/>
              <a:t>wife, Alice, has a big conflict with him because Tom have </a:t>
            </a:r>
          </a:p>
          <a:p>
            <a:pPr marL="0" indent="0">
              <a:buNone/>
            </a:pPr>
            <a:r>
              <a:rPr lang="en-US" altLang="zh-CN" sz="2400" dirty="0"/>
              <a:t>no time to be with her. Tom has no idea about this. At this </a:t>
            </a:r>
          </a:p>
          <a:p>
            <a:pPr marL="0" indent="0">
              <a:buNone/>
            </a:pPr>
            <a:r>
              <a:rPr lang="en-US" altLang="zh-CN" sz="2400" dirty="0"/>
              <a:t>time, he meet a magician.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Role1: Tom</a:t>
            </a:r>
          </a:p>
          <a:p>
            <a:pPr marL="0" indent="0">
              <a:buNone/>
            </a:pPr>
            <a:r>
              <a:rPr lang="en-US" altLang="zh-CN" sz="2400" dirty="0"/>
              <a:t>Role 2: Magician</a:t>
            </a:r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2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4</a:t>
            </a:r>
            <a:r>
              <a:rPr lang="en-US" altLang="zh-CN" dirty="0"/>
              <a:t>. </a:t>
            </a:r>
            <a:r>
              <a:rPr lang="en-US" altLang="zh-CN" sz="2400" dirty="0"/>
              <a:t>The 25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hour is a special hour. In this period, the time machine appears, you can take the time machine </a:t>
            </a:r>
          </a:p>
          <a:p>
            <a:pPr marL="0" indent="0">
              <a:buNone/>
            </a:pPr>
            <a:r>
              <a:rPr lang="en-US" altLang="zh-CN" sz="2400" dirty="0"/>
              <a:t>    to go back to the past. What would you want to do in </a:t>
            </a:r>
          </a:p>
          <a:p>
            <a:pPr marL="0" indent="0">
              <a:buNone/>
            </a:pPr>
            <a:r>
              <a:rPr lang="en-US" altLang="zh-CN" sz="2400" dirty="0"/>
              <a:t>    this time?</a:t>
            </a:r>
            <a:endParaRPr lang="zh-CN" altLang="en-US" sz="2400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5</a:t>
            </a:r>
            <a:r>
              <a:rPr lang="en-US" altLang="zh-CN" dirty="0"/>
              <a:t>. </a:t>
            </a:r>
            <a:r>
              <a:rPr lang="en-US" altLang="zh-CN" sz="2400" dirty="0"/>
              <a:t>If you do have the 25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hour, what will you use it to do something you’ve already want to do?</a:t>
            </a:r>
            <a:endParaRPr lang="zh-CN" altLang="en-US" sz="2400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93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6</a:t>
            </a:r>
            <a:r>
              <a:rPr lang="en-US" altLang="zh-CN" dirty="0"/>
              <a:t>.</a:t>
            </a:r>
            <a:r>
              <a:rPr lang="en-US" altLang="zh-CN" sz="2400" dirty="0"/>
              <a:t>What tools you use to improve you efficiency? What’s more, how do you do that?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9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94BD3-ADAD-4DAE-9965-DA60096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6342"/>
            <a:ext cx="8946541" cy="5112057"/>
          </a:xfrm>
        </p:spPr>
        <p:txBody>
          <a:bodyPr/>
          <a:lstStyle/>
          <a:p>
            <a:r>
              <a:rPr lang="en-US" altLang="zh-CN" sz="6000" dirty="0"/>
              <a:t>7</a:t>
            </a:r>
            <a:r>
              <a:rPr lang="en-US" altLang="zh-CN" dirty="0"/>
              <a:t>.</a:t>
            </a:r>
            <a:r>
              <a:rPr lang="en-US" altLang="zh-CN" sz="2400" dirty="0"/>
              <a:t>Do you think that go to bed early and get up early can make you effective? Why?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矩形: 圆角 3">
            <a:hlinkClick r:id="rId2" action="ppaction://hlinksldjump"/>
            <a:extLst>
              <a:ext uri="{FF2B5EF4-FFF2-40B4-BE49-F238E27FC236}">
                <a16:creationId xmlns:a16="http://schemas.microsoft.com/office/drawing/2014/main" id="{212D4F54-351A-47FF-83A5-72342FAD4640}"/>
              </a:ext>
            </a:extLst>
          </p:cNvPr>
          <p:cNvSpPr/>
          <p:nvPr/>
        </p:nvSpPr>
        <p:spPr>
          <a:xfrm>
            <a:off x="10315852" y="5326602"/>
            <a:ext cx="1349406" cy="9217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61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326</Words>
  <Application>Microsoft Office PowerPoint</Application>
  <PresentationFormat>宽屏</PresentationFormat>
  <Paragraphs>43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Century Gothic</vt:lpstr>
      <vt:lpstr>Wingdings 3</vt:lpstr>
      <vt:lpstr>离子</vt:lpstr>
      <vt:lpstr>The 25th Hour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25th Hour</dc:title>
  <dc:creator>1135782924@qq.com</dc:creator>
  <cp:lastModifiedBy>1135782924@qq.com</cp:lastModifiedBy>
  <cp:revision>68</cp:revision>
  <dcterms:created xsi:type="dcterms:W3CDTF">2020-07-25T07:10:18Z</dcterms:created>
  <dcterms:modified xsi:type="dcterms:W3CDTF">2020-07-25T12:26:06Z</dcterms:modified>
</cp:coreProperties>
</file>