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9"/>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Lst>
  <p:sldSz cx="12192000" cy="6858000"/>
  <p:notesSz cx="6858000" cy="9144000"/>
  <p:custDataLst>
    <p:tags r:id="rId53"/>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299200"/>
          </a:xfrm>
        </p:spPr>
        <p:txBody>
          <a:bodyPr/>
          <a:p>
            <a:pPr algn="l"/>
            <a:r>
              <a:rPr lang="en-US" altLang="zh-CN" sz="2000"/>
              <a:t>The world doesn't care how many times you fall down, as long as it's one fewer than the number of times you get back up.</a:t>
            </a:r>
            <a:endParaRPr lang="en-US" altLang="zh-CN" sz="2000"/>
          </a:p>
          <a:p>
            <a:pPr algn="l"/>
            <a:endParaRPr lang="en-US" altLang="zh-CN" sz="2000"/>
          </a:p>
          <a:p>
            <a:pPr algn="l"/>
            <a:r>
              <a:rPr lang="zh-CN" altLang="en-US" sz="2000"/>
              <a:t>这个世界不在乎你摔倒多少次，只要比你站起来的次数少一次就可以了。</a:t>
            </a:r>
            <a:endParaRPr lang="zh-CN" altLang="en-US" sz="2000"/>
          </a:p>
          <a:p>
            <a:pPr algn="l"/>
            <a:r>
              <a:rPr lang="zh-CN" altLang="en-US" sz="2000"/>
              <a:t>艾伦</a:t>
            </a:r>
            <a:r>
              <a:rPr lang="en-US" altLang="zh-CN" sz="2000"/>
              <a:t>-</a:t>
            </a:r>
            <a:r>
              <a:rPr lang="zh-CN" altLang="en-US" sz="2000"/>
              <a:t>索金</a:t>
            </a:r>
            <a:endParaRPr lang="zh-CN" altLang="en-US" sz="2000"/>
          </a:p>
          <a:p>
            <a:pPr algn="l"/>
            <a:endParaRPr lang="zh-CN" altLang="en-US" sz="2000"/>
          </a:p>
          <a:p>
            <a:pPr algn="l"/>
            <a:r>
              <a:rPr lang="zh-CN" altLang="en-US" sz="2000"/>
              <a:t>《白宫风云》《新闻编辑部》《社交网络》</a:t>
            </a:r>
            <a:endParaRPr lang="zh-CN" altLang="en-US" sz="2000"/>
          </a:p>
          <a:p>
            <a:pPr algn="l"/>
            <a:endParaRPr lang="zh-CN" altLang="en-US" sz="2000"/>
          </a:p>
          <a:p>
            <a:pPr algn="l"/>
            <a:r>
              <a:rPr lang="en-US" altLang="zh-CN" sz="2000"/>
              <a:t>Syracuse University </a:t>
            </a:r>
            <a:r>
              <a:rPr lang="zh-CN" altLang="en-US" sz="2000"/>
              <a:t>雪城大学</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5745"/>
            <a:ext cx="6908800" cy="6406515"/>
          </a:xfrm>
        </p:spPr>
        <p:txBody>
          <a:bodyPr/>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endParaRPr lang="en-US" altLang="zh-CN" sz="2000"/>
          </a:p>
          <a:p>
            <a:pPr algn="l"/>
            <a:r>
              <a:rPr lang="en-US" altLang="zh-CN" sz="2000"/>
              <a:t>				---Cinderella</a:t>
            </a:r>
            <a:endParaRPr lang="en-US" altLang="zh-CN" sz="2000"/>
          </a:p>
          <a:p>
            <a:pPr algn="l"/>
            <a:r>
              <a:rPr lang="zh-CN" altLang="en-US" sz="2000"/>
              <a:t>我要告诉你一个秘密，这个巨大的秘密能帮你度过人生所有艰难困苦。你一定要记住。秘密就是，要勇敢，要善良。</a:t>
            </a:r>
            <a:endParaRPr lang="zh-CN" altLang="en-US" sz="2000"/>
          </a:p>
          <a:p>
            <a:pPr algn="l"/>
            <a:r>
              <a:rPr lang="en-US" altLang="zh-CN" sz="2000"/>
              <a:t>				---</a:t>
            </a:r>
            <a:r>
              <a:rPr lang="zh-CN" altLang="en-US" sz="2000"/>
              <a:t>《灰姑娘》</a:t>
            </a:r>
            <a:endParaRPr lang="en-US" altLang="zh-CN" sz="2000"/>
          </a:p>
          <a:p>
            <a:pPr algn="l"/>
            <a:r>
              <a:rPr lang="en-US" altLang="zh-CN" sz="2000"/>
              <a:t>Let excel</a:t>
            </a:r>
            <a:r>
              <a:rPr lang="en-US" altLang="zh-CN" sz="2000"/>
              <a:t>lence be your brand.</a:t>
            </a:r>
            <a:endParaRPr lang="en-US" altLang="zh-CN" sz="2000"/>
          </a:p>
          <a:p>
            <a:pPr algn="l"/>
            <a:r>
              <a:rPr lang="zh-CN" altLang="en-US" sz="2000"/>
              <a:t>让优秀成为你的招牌。</a:t>
            </a:r>
            <a:endParaRPr lang="zh-CN" altLang="en-US" sz="2000"/>
          </a:p>
          <a:p>
            <a:pPr algn="l"/>
            <a:r>
              <a:rPr lang="en-US" altLang="zh-CN" sz="2000"/>
              <a:t>	--</a:t>
            </a:r>
            <a:r>
              <a:rPr lang="zh-CN" altLang="en-US" sz="2000"/>
              <a:t>奥普拉</a:t>
            </a:r>
            <a:r>
              <a:rPr lang="en-US" altLang="zh-CN" sz="2000"/>
              <a:t>-</a:t>
            </a:r>
            <a:r>
              <a:rPr lang="zh-CN" altLang="en-US" sz="2000"/>
              <a:t>温弗里</a:t>
            </a:r>
            <a:endParaRPr lang="zh-CN" altLang="en-US" sz="2000"/>
          </a:p>
          <a:p>
            <a:pPr algn="l"/>
            <a:r>
              <a:rPr lang="en-US" altLang="zh-CN" sz="2000"/>
              <a:t>Some say the soul of the city is the toll of the bell.</a:t>
            </a:r>
            <a:endParaRPr lang="en-US" altLang="zh-CN" sz="2000"/>
          </a:p>
          <a:p>
            <a:pPr algn="l"/>
            <a:r>
              <a:rPr lang="zh-CN" altLang="en-US" sz="2000"/>
              <a:t>有人说巴黎圣母院的钟声，就是这座城市的灵魂。</a:t>
            </a:r>
            <a:endParaRPr lang="zh-CN" altLang="en-US" sz="2000"/>
          </a:p>
          <a:p>
            <a:pPr algn="l"/>
            <a:r>
              <a:rPr lang="en-US" altLang="zh-CN" sz="2000"/>
              <a:t>Life's a mixed bag, no matter who you are.</a:t>
            </a:r>
            <a:endParaRPr lang="en-US" altLang="zh-CN" sz="2000"/>
          </a:p>
          <a:p>
            <a:pPr algn="l"/>
            <a:r>
              <a:rPr lang="zh-CN" altLang="en-US" sz="2000"/>
              <a:t>无论你是谁，生活总是喜忧参半。</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13419</Words>
  <Application>WPS 演示</Application>
  <PresentationFormat>Widescreen</PresentationFormat>
  <Paragraphs>425</Paragraphs>
  <Slides>45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130</cp:revision>
  <dcterms:created xsi:type="dcterms:W3CDTF">2018-08-16T08:03:00Z</dcterms:created>
  <dcterms:modified xsi:type="dcterms:W3CDTF">2019-04-19T23:53:17Z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