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675A6-29AA-4ACF-92E7-2E0D9740D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2B003A-C9F3-4FAB-AAC8-ABAAC43B31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08D42B-6EC1-4E8E-8FA4-BE3094B8E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92348-DCD3-49C9-9FBA-4F712EC16696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57C55F-EC28-46E3-BFEE-50357493C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BE2AC6-B1C8-49C6-83B4-899B1ACD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93D2-AFA8-4930-873C-9EAD9AFB78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619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9E270-D7C3-40F4-B3DE-F0389E70B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0714F3-8A11-4027-B312-FBAA3DCD9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B89DF8-1601-4A87-85E3-2A90C35F1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92348-DCD3-49C9-9FBA-4F712EC16696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A4B17B-A5B7-4994-AA79-AC5E36F53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0795BD-B94F-45B9-A3CC-8F67DB83A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93D2-AFA8-4930-873C-9EAD9AFB78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560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A3D016-67B0-4EBC-B269-045EEA519B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7D4EBF-FD84-43E1-AD8C-CBFF86F95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AB8E6E-3906-476C-B913-C87D952A1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92348-DCD3-49C9-9FBA-4F712EC16696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345058-0AD2-47F1-B51E-AF5F5B644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CDBE64-0FEF-4691-8309-26B73DE6B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93D2-AFA8-4930-873C-9EAD9AFB78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51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44D055-1D03-49F4-A342-7B6DCA51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1B34BB-B0CD-42BC-A809-628E73A10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00F5F3-418A-44AF-BFB2-7BFCC4C4D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92348-DCD3-49C9-9FBA-4F712EC16696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1088AF-3925-44B2-B38B-52AFCB86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8C0EFE-AB43-4FD7-A7FE-190E677F0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93D2-AFA8-4930-873C-9EAD9AFB78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00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1553D-162D-4DAB-8BD3-C58C7E6ED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9E398C-BCD0-44B3-8605-51B2CE5A2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46EC3B-DC01-4A70-BD15-EC4CFE8CE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92348-DCD3-49C9-9FBA-4F712EC16696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7C1F17-5807-4D8B-9266-4790A4D73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2784B7-CCBB-4E92-B95F-1D92985CF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93D2-AFA8-4930-873C-9EAD9AFB78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26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F654A-18B3-49FD-B9E4-CB8791450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1C8883-8B3A-4F6B-BD24-634A305AEF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D7BCD2-9CCD-4D1A-BF44-346613DC8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1D400B-3997-4CDC-88CD-CE63AE279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92348-DCD3-49C9-9FBA-4F712EC16696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AD21D7-AAEA-47C2-9938-DAB9F5E85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ED1FDF-795F-416B-9447-5CE2C3526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93D2-AFA8-4930-873C-9EAD9AFB78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026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249320-0104-4918-9E28-1C55DC2A8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04B10C-03AB-4DDE-914C-478F83FDA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E9B662-6C2C-43BD-9216-4EE7F4B8D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71A9CB-7EE5-4CAF-9A69-A26408D5AB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BEBCC0-93F4-4715-833B-6B8C1EC33D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0B0C32-49BD-4F4D-BB9C-93C910FF1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92348-DCD3-49C9-9FBA-4F712EC16696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6060D4-DAF4-48F2-B3EC-C18A136B8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D1DCFF-005A-4508-8075-408C28A5D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93D2-AFA8-4930-873C-9EAD9AFB78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026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E60F4E-E506-4940-9C22-BADD22E23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AD93EA5-1B15-44F6-8338-E63906F04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92348-DCD3-49C9-9FBA-4F712EC16696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EDEC5B-2299-4FCC-B7F4-FE5049AE0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39AD38-CF10-41AB-94EE-EC4CE0573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93D2-AFA8-4930-873C-9EAD9AFB78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268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916C48-888E-47BB-B27D-DC4A377CE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92348-DCD3-49C9-9FBA-4F712EC16696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30B6182-896F-4BA9-B59C-A841A0D03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A6951B-F1CE-4CDA-B267-DA8157A2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93D2-AFA8-4930-873C-9EAD9AFB78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746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092802-EAC9-4E8C-932E-A183A3701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E1108E-4EA5-465D-89E3-72BD9513A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795B99-286F-4890-8455-5F62DAC1D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D020D2-5945-4C6A-9D4B-033AF291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92348-DCD3-49C9-9FBA-4F712EC16696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622E2C-C0D5-48FB-AF64-AC756802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0A69B1-7837-4540-A30A-0A65157EE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93D2-AFA8-4930-873C-9EAD9AFB78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92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80EC9-7373-4F4F-BF54-D25A1B9CD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068C1B-2269-42C4-8DBD-248FF7191D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E173FF-29C7-4F70-A3C3-208F9E836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72B7E2-88C8-4108-99A5-0A56A1579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92348-DCD3-49C9-9FBA-4F712EC16696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202E78-0551-42BC-8FF5-49E8F9009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424EE3-976A-4664-B568-30179E669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93D2-AFA8-4930-873C-9EAD9AFB78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107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E6E815-517B-44AB-8D30-D1C2C626B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9A0318-7A0E-4149-A3CC-F23CED4EF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53EE79-6C43-461D-A82D-DEC61EA56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92348-DCD3-49C9-9FBA-4F712EC16696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B1BF85-1430-4155-BCF2-68EF0C9B5B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8A15A8-F87E-41A2-9444-D419F0DBF9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193D2-AFA8-4930-873C-9EAD9AFB78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18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uanyifeng.com/home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lasticsearch.cn/" TargetMode="External"/><Relationship Id="rId2" Type="http://schemas.openxmlformats.org/officeDocument/2006/relationships/hyperlink" Target="https://www.elastic.co/guide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etup.elasticsearch.cn/event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uanyifeng.com/blog/2013/03/tf-idf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5FB47-CA9E-4796-BF08-8FA7062F91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ElasticSearch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B394F5-A3A2-4288-A899-740E9B7427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By</a:t>
            </a:r>
            <a:r>
              <a:rPr lang="zh-CN" altLang="en-US"/>
              <a:t> </a:t>
            </a:r>
            <a:r>
              <a:rPr lang="en-US" altLang="zh-CN"/>
              <a:t>MarkShen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13637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63673A-F7DD-4984-9B6E-556081ADF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阮一峰好书推荐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1A60D9-8C0E-45CD-A21E-C9FAB3AF2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http://www.ruanyifeng.com/home.html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6651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88E0625-ED98-437C-8707-DD3C76F48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274" y="794327"/>
            <a:ext cx="8321963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862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BBFBE29-29A2-41C5-8657-51F54AEE6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018" y="1062182"/>
            <a:ext cx="8654473" cy="471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082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87D4534-6E8E-4AFB-A722-7E406AA61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563" y="1034474"/>
            <a:ext cx="8682181" cy="485832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A6ED059-B1DF-4AF8-8FEC-EA4C91ADF792}"/>
              </a:ext>
            </a:extLst>
          </p:cNvPr>
          <p:cNvSpPr txBox="1"/>
          <p:nvPr/>
        </p:nvSpPr>
        <p:spPr>
          <a:xfrm>
            <a:off x="1403926" y="572654"/>
            <a:ext cx="3731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ELK</a:t>
            </a:r>
            <a:r>
              <a:rPr lang="zh-CN" altLang="en-US" sz="3200" dirty="0"/>
              <a:t>：日志分析</a:t>
            </a:r>
          </a:p>
        </p:txBody>
      </p:sp>
    </p:spTree>
    <p:extLst>
      <p:ext uri="{BB962C8B-B14F-4D97-AF65-F5344CB8AC3E}">
        <p14:creationId xmlns:p14="http://schemas.microsoft.com/office/powerpoint/2010/main" val="3857259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2A63316-DF46-4A85-847E-47CB5062C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0" y="877454"/>
            <a:ext cx="9301018" cy="535709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60B4ABD-8F3A-4901-BEA5-ED4CF2422DD7}"/>
              </a:ext>
            </a:extLst>
          </p:cNvPr>
          <p:cNvSpPr txBox="1"/>
          <p:nvPr/>
        </p:nvSpPr>
        <p:spPr>
          <a:xfrm>
            <a:off x="7852350" y="1838036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权限控制：文档那些人可以看（写），</a:t>
            </a:r>
            <a:endParaRPr lang="en-US" altLang="zh-CN" dirty="0"/>
          </a:p>
          <a:p>
            <a:r>
              <a:rPr lang="zh-CN" altLang="en-US" dirty="0"/>
              <a:t>看文档的粒度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8AB1A4C-ED1C-4CBD-BFD7-7ACAA5EDD7AE}"/>
              </a:ext>
            </a:extLst>
          </p:cNvPr>
          <p:cNvSpPr txBox="1"/>
          <p:nvPr/>
        </p:nvSpPr>
        <p:spPr>
          <a:xfrm>
            <a:off x="7915564" y="2613891"/>
            <a:ext cx="3873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Notification</a:t>
            </a:r>
            <a:r>
              <a:rPr lang="zh-CN" altLang="en-US" dirty="0"/>
              <a:t>：第三方短信通知系统等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662B7FD-721F-4341-A44F-8BEF6DF13B11}"/>
              </a:ext>
            </a:extLst>
          </p:cNvPr>
          <p:cNvSpPr txBox="1"/>
          <p:nvPr/>
        </p:nvSpPr>
        <p:spPr>
          <a:xfrm>
            <a:off x="7130734" y="344494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销售分析数据</a:t>
            </a:r>
          </a:p>
        </p:txBody>
      </p:sp>
    </p:spTree>
    <p:extLst>
      <p:ext uri="{BB962C8B-B14F-4D97-AF65-F5344CB8AC3E}">
        <p14:creationId xmlns:p14="http://schemas.microsoft.com/office/powerpoint/2010/main" val="100448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6E9A63D-A6BF-469F-8AB3-6A878FB06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255" y="969819"/>
            <a:ext cx="8922327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465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79DFC4E-9C41-413A-8F76-2B483D06E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382" y="868218"/>
            <a:ext cx="8589817" cy="521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222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19CAA-896D-4542-8318-FFE867DA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相关资料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BCF1C4-9279-41AF-BB35-287E259CB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https://www.elastic.co/guide/index.html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https://elasticsearch.cn/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https://meetup.elasticsearch.cn/event/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0655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96F2D8-B151-4F62-B53B-48D35A148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IF-IDF</a:t>
            </a:r>
            <a:r>
              <a:rPr lang="zh-CN" altLang="en-US" dirty="0"/>
              <a:t>算法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D1B050-1424-4F0E-927F-5A94F5780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相关资料：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http://www.ruanyifeng.com/blog/2013/03/tf-idf.html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7994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99</Words>
  <Application>Microsoft Office PowerPoint</Application>
  <PresentationFormat>宽屏</PresentationFormat>
  <Paragraphs>16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ElasticSearch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相关资料</vt:lpstr>
      <vt:lpstr>IF-IDF算法 </vt:lpstr>
      <vt:lpstr>阮一峰好书推荐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ElasticSearch</dc:title>
  <dc:creator>18009</dc:creator>
  <cp:lastModifiedBy> </cp:lastModifiedBy>
  <cp:revision>42</cp:revision>
  <dcterms:created xsi:type="dcterms:W3CDTF">2019-05-28T10:45:23Z</dcterms:created>
  <dcterms:modified xsi:type="dcterms:W3CDTF">2019-05-28T13:17:53Z</dcterms:modified>
</cp:coreProperties>
</file>