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3"/>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Lst>
  <p:sldSz cx="12192000" cy="6858000"/>
  <p:notesSz cx="6858000" cy="9144000"/>
  <p:custDataLst>
    <p:tags r:id="rId37"/>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9231</Words>
  <Application>WPS 演示</Application>
  <PresentationFormat>Widescreen</PresentationFormat>
  <Paragraphs>309</Paragraphs>
  <Slides>29</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78</cp:revision>
  <dcterms:created xsi:type="dcterms:W3CDTF">2018-08-16T08:03:00Z</dcterms:created>
  <dcterms:modified xsi:type="dcterms:W3CDTF">2019-04-04T00:22:54Z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