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56"/>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Lst>
  <p:sldSz cx="12192000" cy="6858000"/>
  <p:notesSz cx="6858000" cy="9144000"/>
  <p:custDataLst>
    <p:tags r:id="rId60"/>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06515"/>
          </a:xfrm>
        </p:spPr>
        <p:txBody>
          <a:bodyPr/>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endParaRPr lang="en-US" altLang="zh-CN" sz="2000"/>
          </a:p>
          <a:p>
            <a:pPr algn="l"/>
            <a:r>
              <a:rPr lang="en-US" altLang="zh-CN" sz="2000"/>
              <a:t>				---Cinderella</a:t>
            </a:r>
            <a:endParaRPr lang="en-US" altLang="zh-CN" sz="2000"/>
          </a:p>
          <a:p>
            <a:pPr algn="l"/>
            <a:r>
              <a:rPr lang="zh-CN" altLang="en-US" sz="2000"/>
              <a:t>我要告诉你一个秘密，这个巨大的秘密能帮你度过人生所有艰难困苦。你一定要记住。秘密就是，要勇敢，要善良。</a:t>
            </a:r>
            <a:endParaRPr lang="zh-CN" altLang="en-US" sz="2000"/>
          </a:p>
          <a:p>
            <a:pPr algn="l"/>
            <a:r>
              <a:rPr lang="en-US" altLang="zh-CN" sz="2000"/>
              <a:t>				---</a:t>
            </a:r>
            <a:r>
              <a:rPr lang="zh-CN" altLang="en-US" sz="2000"/>
              <a:t>《灰姑娘》</a:t>
            </a:r>
            <a:endParaRPr lang="en-US" altLang="zh-CN" sz="2000"/>
          </a:p>
          <a:p>
            <a:pPr algn="l"/>
            <a:r>
              <a:rPr lang="en-US" altLang="zh-CN" sz="2000"/>
              <a:t>Let excel</a:t>
            </a:r>
            <a:r>
              <a:rPr lang="en-US" altLang="zh-CN" sz="2000"/>
              <a:t>lence be your brand.</a:t>
            </a:r>
            <a:endParaRPr lang="en-US" altLang="zh-CN" sz="2000"/>
          </a:p>
          <a:p>
            <a:pPr algn="l"/>
            <a:r>
              <a:rPr lang="zh-CN" altLang="en-US" sz="2000"/>
              <a:t>让优秀成为你的招牌。</a:t>
            </a:r>
            <a:endParaRPr lang="zh-CN" altLang="en-US" sz="2000"/>
          </a:p>
          <a:p>
            <a:pPr algn="l"/>
            <a:r>
              <a:rPr lang="en-US" altLang="zh-CN" sz="2000"/>
              <a:t>	--</a:t>
            </a:r>
            <a:r>
              <a:rPr lang="zh-CN" altLang="en-US" sz="2000"/>
              <a:t>奥普拉</a:t>
            </a:r>
            <a:r>
              <a:rPr lang="en-US" altLang="zh-CN" sz="2000"/>
              <a:t>-</a:t>
            </a:r>
            <a:r>
              <a:rPr lang="zh-CN" altLang="en-US" sz="2000"/>
              <a:t>温弗里</a:t>
            </a:r>
            <a:endParaRPr lang="zh-CN" altLang="en-US" sz="2000"/>
          </a:p>
          <a:p>
            <a:pPr algn="l"/>
            <a:r>
              <a:rPr lang="en-US" altLang="zh-CN" sz="2000"/>
              <a:t>Some say the soul of the city is the toll of the bell.</a:t>
            </a:r>
            <a:endParaRPr lang="en-US" altLang="zh-CN" sz="2000"/>
          </a:p>
          <a:p>
            <a:pPr algn="l"/>
            <a:r>
              <a:rPr lang="zh-CN" altLang="en-US" sz="2000"/>
              <a:t>有人说巴黎圣母院的钟声，就是这座城市的灵魂。</a:t>
            </a:r>
            <a:endParaRPr lang="zh-CN" altLang="en-US" sz="2000"/>
          </a:p>
          <a:p>
            <a:pPr algn="l"/>
            <a:r>
              <a:rPr lang="en-US" altLang="zh-CN" sz="2000"/>
              <a:t>Life's a mixed bag, no matter who you are.</a:t>
            </a:r>
            <a:endParaRPr lang="en-US" altLang="zh-CN" sz="2000"/>
          </a:p>
          <a:p>
            <a:pPr algn="l"/>
            <a:r>
              <a:rPr lang="zh-CN" altLang="en-US" sz="2000"/>
              <a:t>无论你是谁，生活总是喜忧参半。</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39700"/>
            <a:ext cx="6908800" cy="6424930"/>
          </a:xfrm>
        </p:spPr>
        <p:txBody>
          <a:bodyPr/>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endParaRPr lang="en-US" altLang="zh-CN" sz="2000"/>
          </a:p>
          <a:p>
            <a:pPr algn="l"/>
            <a:r>
              <a:rPr lang="en-US" altLang="zh-CN" sz="2000"/>
              <a:t>				——JonathanFranzen</a:t>
            </a:r>
            <a:endParaRPr lang="en-US" altLang="zh-CN" sz="2000"/>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endParaRPr lang="zh-CN" altLang="en-US" sz="2000"/>
          </a:p>
          <a:p>
            <a:pPr algn="l"/>
            <a:r>
              <a:rPr lang="en-US" altLang="zh-CN" sz="2000"/>
              <a:t>				——</a:t>
            </a:r>
            <a:r>
              <a:rPr lang="zh-CN" altLang="en-US" sz="2000"/>
              <a:t>乔纳森</a:t>
            </a:r>
            <a:r>
              <a:rPr lang="en-US" altLang="zh-CN" sz="2000"/>
              <a:t>·</a:t>
            </a:r>
            <a:r>
              <a:rPr lang="zh-CN" altLang="en-US" sz="2000"/>
              <a:t>弗兰岑</a:t>
            </a:r>
            <a:r>
              <a:rPr lang="en-US" altLang="zh-CN" sz="2000"/>
              <a:t>		</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414770"/>
          </a:xfrm>
        </p:spPr>
        <p:txBody>
          <a:bodyPr/>
          <a:p>
            <a:pPr algn="l"/>
            <a:r>
              <a:rPr lang="en-US" altLang="zh-CN" sz="2000"/>
              <a:t>What makes life valuable is that it doesn't last forever. What makes it precious is that it ends.</a:t>
            </a:r>
            <a:endParaRPr lang="en-US" altLang="zh-CN" sz="2000"/>
          </a:p>
          <a:p>
            <a:pPr algn="l"/>
            <a:r>
              <a:rPr lang="zh-CN" altLang="en-US" sz="2000"/>
              <a:t>生命的可贵之处就是它无法永垂不朽，正因为有限，所以才显得更加珍贵。</a:t>
            </a:r>
            <a:endParaRPr lang="zh-CN" altLang="en-US" sz="2000"/>
          </a:p>
          <a:p>
            <a:pPr algn="l"/>
            <a:r>
              <a:rPr lang="zh-CN" altLang="en-US" sz="2000"/>
              <a:t>《超凡蜘蛛侠</a:t>
            </a:r>
            <a:r>
              <a:rPr lang="en-US" altLang="zh-CN" sz="2000"/>
              <a:t>2</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55905"/>
            <a:ext cx="6908800" cy="6414770"/>
          </a:xfrm>
        </p:spPr>
        <p:txBody>
          <a:bodyPr/>
          <a:p>
            <a:pPr algn="l"/>
            <a:r>
              <a:rPr lang="en-US" altLang="zh-CN" sz="2000"/>
              <a:t>Studies serve for delight, for ornament, and for ability. Their chief use for delight, is in privateness and retiring; for ornament, is in discourse; and for ability, is in the judgement, and disposition of business.</a:t>
            </a:r>
            <a:endParaRPr lang="en-US" altLang="zh-CN" sz="2000"/>
          </a:p>
          <a:p>
            <a:pPr algn="l"/>
            <a:r>
              <a:rPr lang="en-US" altLang="zh-CN" sz="2000"/>
              <a:t>			——Francis Bacon </a:t>
            </a:r>
            <a:r>
              <a:rPr lang="en-US" altLang="zh-CN" sz="2000" i="1"/>
              <a:t>On Studies</a:t>
            </a:r>
            <a:endParaRPr lang="en-US" altLang="zh-CN" sz="2000" i="1"/>
          </a:p>
          <a:p>
            <a:pPr algn="l"/>
            <a:endParaRPr lang="en-US" altLang="zh-CN" sz="2000"/>
          </a:p>
          <a:p>
            <a:pPr algn="l"/>
            <a:r>
              <a:rPr lang="zh-CN" altLang="en-US" sz="2000"/>
              <a:t>读书足以怡情，足以傅彩，足以长才。其怡情也，最见于独处幽居之时；其</a:t>
            </a:r>
            <a:r>
              <a:rPr lang="zh-CN" altLang="en-US" sz="2000">
                <a:sym typeface="+mn-ea"/>
              </a:rPr>
              <a:t>傅彩也，最见于高谈阔论之中；其长才也，最见于处事判事之际。</a:t>
            </a:r>
            <a:endParaRPr lang="zh-CN" altLang="en-US" sz="2000">
              <a:sym typeface="+mn-ea"/>
            </a:endParaRPr>
          </a:p>
          <a:p>
            <a:pPr algn="l"/>
            <a:endParaRPr lang="zh-CN" altLang="en-US" sz="2000">
              <a:sym typeface="+mn-ea"/>
            </a:endParaRPr>
          </a:p>
          <a:p>
            <a:pPr algn="l"/>
            <a:r>
              <a:rPr lang="en-US" altLang="zh-CN" sz="2000" i="1">
                <a:sym typeface="+mn-ea"/>
              </a:rPr>
              <a:t>The Essays of Bacon</a:t>
            </a:r>
            <a:endParaRPr lang="en-US" altLang="zh-CN" sz="2000" i="1">
              <a:sym typeface="+mn-ea"/>
            </a:endParaRPr>
          </a:p>
          <a:p>
            <a:pPr algn="l"/>
            <a:r>
              <a:rPr lang="en-US" altLang="zh-CN" sz="2000">
                <a:sym typeface="+mn-ea"/>
              </a:rPr>
              <a:t>Some books are to be tested, others to be chewed and digested.</a:t>
            </a:r>
            <a:endParaRPr lang="en-US" altLang="zh-CN" sz="2000">
              <a:sym typeface="+mn-ea"/>
            </a:endParaRPr>
          </a:p>
          <a:p>
            <a:pPr algn="l"/>
            <a:endParaRPr lang="en-US" altLang="zh-CN" sz="2000">
              <a:sym typeface="+mn-ea"/>
            </a:endParaRPr>
          </a:p>
          <a:p>
            <a:pPr algn="l"/>
            <a:r>
              <a:rPr lang="en-US" altLang="zh-CN" sz="2000">
                <a:sym typeface="+mn-ea"/>
              </a:rPr>
              <a:t>Reading makes a full man; conference a ready man; and writing an exact man.</a:t>
            </a:r>
            <a:endParaRPr lang="en-US" altLang="zh-CN" sz="2000">
              <a:sym typeface="+mn-ea"/>
            </a:endParaRPr>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p>
            <a:pPr algn="l"/>
            <a:r>
              <a:rPr lang="en-US" altLang="zh-CN" sz="2000"/>
              <a:t>If you can't do the little things right, you will never do the big things right. And, if by chance you have a miserable day, you will come home to a bed that is made——that you made——and a made bed gives you encouragement that tomorrow will be better.</a:t>
            </a:r>
            <a:endParaRPr lang="en-US" altLang="zh-CN" sz="2000"/>
          </a:p>
          <a:p>
            <a:pPr algn="l"/>
            <a:r>
              <a:rPr lang="en-US" altLang="zh-CN" sz="2000" i="1"/>
              <a:t>				Make Your Bed</a:t>
            </a:r>
            <a:endParaRPr lang="en-US" altLang="zh-CN" sz="2000" i="1"/>
          </a:p>
          <a:p>
            <a:pPr algn="l"/>
            <a:r>
              <a:rPr lang="zh-CN" altLang="en-US" sz="2000"/>
              <a:t>生活中的小事至关重要，如果小事做不好，你永远无法成就大事业。即使某天你过得不顺利，回家后起码还有一张你铺好的床等着你。这张铺好了的床能鼓舞着你期待明天会更好。</a:t>
            </a:r>
            <a:endParaRPr lang="zh-CN" altLang="en-US" sz="2000"/>
          </a:p>
          <a:p>
            <a:pPr algn="l"/>
            <a:r>
              <a:rPr lang="en-US" altLang="zh-CN" sz="2000"/>
              <a:t>				——</a:t>
            </a:r>
            <a:r>
              <a:rPr lang="zh-CN" altLang="en-US" sz="2000"/>
              <a:t>威廉</a:t>
            </a:r>
            <a:r>
              <a:rPr lang="en-US" altLang="zh-CN" sz="2000"/>
              <a:t>·</a:t>
            </a:r>
            <a:r>
              <a:rPr lang="zh-CN" altLang="en-US" sz="2000"/>
              <a:t>麦克雷文</a:t>
            </a:r>
            <a:endParaRPr lang="zh-CN" altLang="en-US" sz="2000"/>
          </a:p>
          <a:p>
            <a:pPr algn="l"/>
            <a:endParaRPr lang="zh-CN" altLang="en-US" sz="2000"/>
          </a:p>
          <a:p>
            <a:pPr algn="l"/>
            <a:r>
              <a:rPr lang="en-US" altLang="zh-CN" sz="2000" i="1"/>
              <a:t>Special Forces</a:t>
            </a:r>
            <a:endParaRPr lang="en-US" altLang="zh-CN" sz="2000" i="1"/>
          </a:p>
          <a:p>
            <a:pPr algn="l"/>
            <a:r>
              <a:rPr lang="en-US" altLang="zh-CN" sz="2000" i="1"/>
              <a:t>Make Your Bed: Little Things That Can Change Your Life</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55905"/>
            <a:ext cx="6908800" cy="6396355"/>
          </a:xfrm>
        </p:spPr>
        <p:txBody>
          <a:bodyPr/>
          <a:p>
            <a:pPr algn="l"/>
            <a:r>
              <a:rPr lang="en-US" altLang="zh-CN" sz="2000"/>
              <a:t>The service of the fruit is precious, the service of the flower is sweet, but let me service be the service of the leaves in its shade of humble devotion.</a:t>
            </a:r>
            <a:endParaRPr lang="en-US" altLang="zh-CN" sz="2000"/>
          </a:p>
          <a:p>
            <a:pPr algn="l"/>
            <a:endParaRPr lang="en-US" altLang="zh-CN" sz="2000"/>
          </a:p>
          <a:p>
            <a:pPr algn="l"/>
            <a:r>
              <a:rPr lang="zh-CN" altLang="en-US" sz="2000"/>
              <a:t>果实的事业是珍贵的，花朵的事业是甜美的，但是让我做叶的事业吧，叶是谦逊的，专心地垂着绿茵的。</a:t>
            </a:r>
            <a:endParaRPr lang="zh-CN" altLang="en-US" sz="2000"/>
          </a:p>
          <a:p>
            <a:pPr algn="l"/>
            <a:r>
              <a:rPr lang="en-US" altLang="zh-CN" sz="2000"/>
              <a:t>				——</a:t>
            </a:r>
            <a:r>
              <a:rPr lang="zh-CN" altLang="en-US" sz="2000"/>
              <a:t>泰戈尔</a:t>
            </a:r>
            <a:endParaRPr lang="zh-CN" altLang="en-US" sz="2000"/>
          </a:p>
          <a:p>
            <a:pPr algn="l"/>
            <a:endParaRPr lang="zh-CN" altLang="en-US" sz="2000"/>
          </a:p>
          <a:p>
            <a:pPr algn="l"/>
            <a:r>
              <a:rPr lang="en-US" altLang="zh-CN" sz="2000"/>
              <a:t>Let life be beautiful like summer flowers and death like autumn leaves. </a:t>
            </a:r>
            <a:endParaRPr lang="en-US" altLang="zh-CN" sz="2000"/>
          </a:p>
          <a:p>
            <a:pPr algn="l"/>
            <a:r>
              <a:rPr lang="zh-CN" altLang="en-US" sz="2000"/>
              <a:t>生如夏花之绚烂，死如秋叶之静美。</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7500"/>
            <a:ext cx="6908800" cy="6343650"/>
          </a:xfrm>
        </p:spPr>
        <p:txBody>
          <a:bodyPr/>
          <a:p>
            <a:pPr algn="l"/>
            <a:r>
              <a:rPr lang="en-US" altLang="zh-CN" sz="2000"/>
              <a:t>The beautiful thing about learning is nobody can take it away from you.</a:t>
            </a:r>
            <a:endParaRPr lang="en-US" altLang="zh-CN" sz="2000"/>
          </a:p>
          <a:p>
            <a:pPr algn="l"/>
            <a:r>
              <a:rPr lang="en-US" altLang="zh-CN" sz="2000"/>
              <a:t>				——B.B.King</a:t>
            </a:r>
            <a:endParaRPr lang="en-US" altLang="zh-CN" sz="2000"/>
          </a:p>
          <a:p>
            <a:pPr algn="l"/>
            <a:r>
              <a:rPr lang="zh-CN" altLang="en-US" sz="2000"/>
              <a:t>学习的美好之处，就是没有任何人能从你的身上把它拿走。</a:t>
            </a:r>
            <a:endParaRPr lang="zh-CN" altLang="en-US" sz="2000"/>
          </a:p>
          <a:p>
            <a:pPr algn="l"/>
            <a:r>
              <a:rPr lang="en-US" altLang="zh-CN" sz="2000"/>
              <a:t>				——</a:t>
            </a:r>
            <a:r>
              <a:rPr lang="zh-CN" altLang="en-US" sz="2000"/>
              <a:t>雷利</a:t>
            </a:r>
            <a:r>
              <a:rPr lang="en-US" altLang="zh-CN" sz="2000"/>
              <a:t>·B·</a:t>
            </a:r>
            <a:r>
              <a:rPr lang="zh-CN" altLang="en-US" sz="2000"/>
              <a:t>金</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86830"/>
          </a:xfrm>
        </p:spPr>
        <p:txBody>
          <a:bodyPr/>
          <a:p>
            <a:pPr algn="l"/>
            <a:r>
              <a:rPr lang="en-US" altLang="zh-CN" sz="2000"/>
              <a:t>Life cannot be contained. Life breaks free, it expands to new territories and crashes through barriers, painfully, maybe even dangerously, but life finds a way.</a:t>
            </a:r>
            <a:endParaRPr lang="en-US" altLang="zh-CN" sz="2000"/>
          </a:p>
          <a:p>
            <a:pPr algn="l"/>
            <a:endParaRPr lang="en-US" altLang="zh-CN" sz="2000"/>
          </a:p>
          <a:p>
            <a:pPr algn="l"/>
            <a:r>
              <a:rPr lang="zh-CN" altLang="en-US" sz="2000"/>
              <a:t>生命无法限制。生命挣脱桎梏，它会扩展新的领域，突破所有障碍，这可能充满痛苦，甚至非常危险，但是生命总会找到自己的出路。</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15544</Words>
  <Application>WPS 演示</Application>
  <PresentationFormat>Widescreen</PresentationFormat>
  <Paragraphs>470</Paragraphs>
  <Slides>52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161</cp:revision>
  <dcterms:created xsi:type="dcterms:W3CDTF">2018-08-16T08:03:00Z</dcterms:created>
  <dcterms:modified xsi:type="dcterms:W3CDTF">2019-04-27T10:36:20Z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