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82" r:id="rId5"/>
  </p:sldIdLst>
  <p:sldSz cx="12188825" cy="6858000"/>
  <p:notesSz cx="6858000" cy="9144000"/>
  <p:custDataLst>
    <p:tags r:id="rId10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1803" autoAdjust="0"/>
  </p:normalViewPr>
  <p:slideViewPr>
    <p:cSldViewPr>
      <p:cViewPr varScale="1">
        <p:scale>
          <a:sx n="120" d="100"/>
          <a:sy n="120" d="100"/>
        </p:scale>
        <p:origin x="22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87A480D-9949-4769-B031-E1705F083E56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34A4844B-5D5D-4D8E-9E71-6B297DF4019B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255443E-FD7D-45C5-857A-2DFD2EE23D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34A4844B-5D5D-4D8E-9E71-6B297DF4019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替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&#10;"/>
          <p:cNvSpPr>
            <a:spLocks noGrp="1"/>
          </p:cNvSpPr>
          <p:nvPr>
            <p:ph type="pic" idx="1" hasCustomPrompt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dirty="0"/>
              <a:t>单击图标以添加图片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BB81FA-8222-44CC-AEF8-2590EB972E8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C1E563-9DBC-4AEA-AB58-EC553EB0D3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1F5F470-C866-4AC1-A463-B6DD5FEC255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8595708-C52F-416C-B7EA-60D24CB444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7EDE24A-7E94-4D39-8E06-AC295BE87A0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ECC29F6-229F-486F-9835-D0C1F3459A0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AFAE147-BC68-4BA5-818C-9913E3A6C66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DFFCACB-8C71-4D96-903E-2DD132704A8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1B5007E-614E-4580-B24B-7F79D7E3912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04D795B-C7D6-4D26-900A-E792F04B217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&#10;"/>
          <p:cNvSpPr>
            <a:spLocks noGrp="1"/>
          </p:cNvSpPr>
          <p:nvPr>
            <p:ph type="pic" idx="1" hasCustomPrompt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D816552-24FB-45E3-85C9-13FC40978BD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D006EE-3AE4-465B-91E3-1EF8FBFFBD5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anose="02040604050505020304" pitchFamily="18" charset="0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Spanish Learn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96B86B"/>
                </a:solidFill>
                <a:latin typeface="Salesforce Sans"/>
                <a:ea typeface="宋体" panose="02010600030101010101" pitchFamily="2" charset="-122"/>
                <a:sym typeface="Salesforce Sans"/>
              </a:rPr>
              <a:t>Mark shen</a:t>
            </a:r>
            <a:endParaRPr lang="en-US" altLang="zh-CN" dirty="0">
              <a:solidFill>
                <a:srgbClr val="96B86B"/>
              </a:solidFill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发音</a:t>
            </a:r>
            <a:endParaRPr lang="zh-CN" altLang="en-US"/>
          </a:p>
        </p:txBody>
      </p:sp>
      <p:pic>
        <p:nvPicPr>
          <p:cNvPr id="4" name="内容占位符 3" descr="西班牙语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2595" y="2078990"/>
            <a:ext cx="6223000" cy="384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OC_GUID" val="{1340a219-322e-4be9-bf77-05fff7ab3b8a}"/>
</p:tagLst>
</file>

<file path=ppt/theme/theme1.xml><?xml version="1.0" encoding="utf-8"?>
<a:theme xmlns:a="http://schemas.openxmlformats.org/drawingml/2006/main" name="木纹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自定义</PresentationFormat>
  <Paragraphs>6</Paragraphs>
  <Slides>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Century</vt:lpstr>
      <vt:lpstr>Salesforce Sans</vt:lpstr>
      <vt:lpstr>Segoe Print</vt:lpstr>
      <vt:lpstr>微软雅黑</vt:lpstr>
      <vt:lpstr>Arial Unicode MS</vt:lpstr>
      <vt:lpstr>Salesforce Sans</vt:lpstr>
      <vt:lpstr>木纹 16x9</vt:lpstr>
      <vt:lpstr>标题布局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/>
  <cp:lastModifiedBy>星海公园看海</cp:lastModifiedBy>
  <cp:revision>2</cp:revision>
  <dcterms:created xsi:type="dcterms:W3CDTF">2019-03-10T00:09:01Z</dcterms:created>
  <dcterms:modified xsi:type="dcterms:W3CDTF">2019-03-10T00:11:31Z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2052-11.1.0.8527</vt:lpwstr>
  </property>
</Properties>
</file>