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5"/>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Lst>
  <p:sldSz cx="12192000" cy="6858000"/>
  <p:notesSz cx="6858000" cy="9144000"/>
  <p:custDataLst>
    <p:tags r:id="rId29"/>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tooltip="" action="ppaction://hlinkfile"/>
              </a:rPr>
              <a:t>Text of J.K. Rowling’s speech</a:t>
            </a:r>
            <a:endParaRPr lang="en-US" altLang="zh-CN" sz="2000">
              <a:hlinkClick r:id="rId1" tooltip="" action="ppaction://hlinkfile"/>
            </a:endParaRPr>
          </a:p>
          <a:p>
            <a:pPr algn="l"/>
            <a:r>
              <a:rPr lang="en-US" altLang="zh-CN" sz="2000">
                <a:solidFill>
                  <a:srgbClr val="FF0000"/>
                </a:solidFill>
                <a:hlinkClick r:id="rId1" tooltip="" action="ppaction://hlinkfile"/>
              </a:rPr>
              <a:t>We need learn from:</a:t>
            </a:r>
            <a:endParaRPr lang="en-US" altLang="zh-CN" sz="2000">
              <a:hlinkClick r:id="rId1" tooltip="" action="ppaction://hlinkfile"/>
            </a:endParaRPr>
          </a:p>
          <a:p>
            <a:pPr marL="342900" indent="-342900" algn="l">
              <a:buFont typeface="Arial" panose="020B0604020202020204" pitchFamily="34" charset="0"/>
              <a:buChar char="•"/>
            </a:pPr>
            <a:r>
              <a:rPr lang="en-US" altLang="zh-CN" sz="2000">
                <a:hlinkClick r:id="rId1" tooltip=""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6998</Words>
  <Application>WPS 演示</Application>
  <PresentationFormat>Widescreen</PresentationFormat>
  <Paragraphs>240</Paragraphs>
  <Slides>21</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58</cp:revision>
  <dcterms:created xsi:type="dcterms:W3CDTF">2018-08-16T08:03:00Z</dcterms:created>
  <dcterms:modified xsi:type="dcterms:W3CDTF">2019-03-27T23:07:36Z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