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32"/>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Lst>
  <p:sldSz cx="12192000" cy="6858000"/>
  <p:notesSz cx="6858000" cy="9144000"/>
  <p:custDataLst>
    <p:tags r:id="rId36"/>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gs" Target="tags/tag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a:p>
            <a:pPr algn="l"/>
            <a:endParaRPr lang="zh-CN" altLang="en-US" sz="2000"/>
          </a:p>
          <a:p>
            <a:pPr algn="l"/>
            <a:r>
              <a:rPr lang="en-US" altLang="zh-CN" sz="2000"/>
              <a:t>Keep your eyes on the stars and your feet on the ground.</a:t>
            </a:r>
            <a:endParaRPr lang="en-US" altLang="zh-CN" sz="2000"/>
          </a:p>
          <a:p>
            <a:pPr algn="l"/>
            <a:r>
              <a:rPr lang="zh-CN" altLang="en-US" sz="2000"/>
              <a:t>仰望星空，脚踏实地。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3690"/>
            <a:ext cx="6908800" cy="6221730"/>
          </a:xfrm>
        </p:spPr>
        <p:txBody>
          <a:bodyPr/>
          <a:p>
            <a:pPr algn="l"/>
            <a:r>
              <a:rPr lang="en-US" altLang="zh-CN" sz="2000"/>
              <a:t>Whenever you feel like criticizing any one, just remember that all the people in this world haven't had the advantages that you've had.</a:t>
            </a:r>
            <a:endParaRPr lang="en-US" altLang="zh-CN" sz="2000"/>
          </a:p>
          <a:p>
            <a:pPr algn="l"/>
            <a:endParaRPr lang="en-US" altLang="zh-CN" sz="2000"/>
          </a:p>
          <a:p>
            <a:pPr algn="l"/>
            <a:r>
              <a:rPr lang="zh-CN" altLang="en-US" sz="2000"/>
              <a:t>每当你想要批评任何人的时候，你就记住，这个世界上所有的人，并不是个个都拥过你拥有的那些优越条件。</a:t>
            </a:r>
            <a:endParaRPr lang="zh-CN" altLang="en-US" sz="2000"/>
          </a:p>
          <a:p>
            <a:pPr algn="l"/>
            <a:endParaRPr lang="zh-CN" altLang="en-US" sz="2000"/>
          </a:p>
          <a:p>
            <a:pPr algn="l"/>
            <a:r>
              <a:rPr lang="zh-CN" altLang="en-US" sz="2000"/>
              <a:t>《了不起的盖茨比</a:t>
            </a:r>
            <a:r>
              <a:rPr lang="zh-CN" altLang="en-US" sz="2000"/>
              <a:t>》</a:t>
            </a:r>
            <a:endParaRPr lang="zh-CN" altLang="en-US" sz="2000"/>
          </a:p>
          <a:p>
            <a:pPr algn="l"/>
            <a:endParaRPr lang="zh-CN" altLang="en-US" sz="2000"/>
          </a:p>
          <a:p>
            <a:pPr algn="l"/>
            <a:r>
              <a:rPr lang="en-US" altLang="zh-CN" sz="2000"/>
              <a:t>The fool doth think he is wise, but the wise man knows himself to be a fool.</a:t>
            </a:r>
            <a:endParaRPr lang="en-US" altLang="zh-CN" sz="2000"/>
          </a:p>
          <a:p>
            <a:pPr algn="l"/>
            <a:r>
              <a:rPr lang="zh-CN" altLang="en-US" sz="2000"/>
              <a:t>愚者总自以为聪明， 智者则有自知之明。</a:t>
            </a:r>
            <a:endParaRPr lang="zh-CN" altLang="en-US" sz="2000"/>
          </a:p>
          <a:p>
            <a:pPr algn="l"/>
            <a:endParaRPr lang="zh-CN" altLang="en-US" sz="2000"/>
          </a:p>
          <a:p>
            <a:pPr algn="l"/>
            <a:r>
              <a:rPr lang="en-US" altLang="zh-CN" sz="2000"/>
              <a:t>Dreams save us. Dreams lift us up and transform us into something better.</a:t>
            </a:r>
            <a:endParaRPr lang="en-US" altLang="zh-CN" sz="2000"/>
          </a:p>
          <a:p>
            <a:pPr algn="l"/>
            <a:r>
              <a:rPr lang="zh-CN" altLang="en-US" sz="2000"/>
              <a:t>梦想能够拯救我们，梦想能够激励我们并让我们成为更好的人。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9023</Words>
  <Application>WPS 演示</Application>
  <PresentationFormat>Widescreen</PresentationFormat>
  <Paragraphs>303</Paragraphs>
  <Slides>28</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77</cp:revision>
  <dcterms:created xsi:type="dcterms:W3CDTF">2018-08-16T08:03:00Z</dcterms:created>
  <dcterms:modified xsi:type="dcterms:W3CDTF">2019-04-02T22:31:15Z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