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38"/>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Lst>
  <p:sldSz cx="12192000" cy="6858000"/>
  <p:notesSz cx="6858000" cy="9144000"/>
  <p:custDataLst>
    <p:tags r:id="rId42"/>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gs" Target="tags/tag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action="ppaction://hlinkfile"/>
              </a:rPr>
              <a:t>Text of J.K. Rowling’s speech</a:t>
            </a:r>
            <a:endParaRPr lang="en-US" altLang="zh-CN" sz="2000">
              <a:hlinkClick r:id="rId1" action="ppaction://hlinkfile"/>
            </a:endParaRPr>
          </a:p>
          <a:p>
            <a:pPr algn="l"/>
            <a:r>
              <a:rPr lang="en-US" altLang="zh-CN" sz="2000">
                <a:solidFill>
                  <a:srgbClr val="FF0000"/>
                </a:solidFill>
                <a:hlinkClick r:id="rId1" action="ppaction://hlinkfile"/>
              </a:rPr>
              <a:t>We need learn from:</a:t>
            </a:r>
            <a:endParaRPr lang="en-US" altLang="zh-CN" sz="2000">
              <a:hlinkClick r:id="rId1" action="ppaction://hlinkfile"/>
            </a:endParaRPr>
          </a:p>
          <a:p>
            <a:pPr marL="342900" indent="-342900" algn="l">
              <a:buFont typeface="Arial" panose="020B0604020202020204" pitchFamily="34" charset="0"/>
              <a:buChar char="•"/>
            </a:pPr>
            <a:r>
              <a:rPr lang="en-US" altLang="zh-CN" sz="2000">
                <a:hlinkClick r:id="rId1"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404610"/>
          </a:xfrm>
        </p:spPr>
        <p:txBody>
          <a:bodyPr/>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b="1"/>
              <a:t>）</a:t>
            </a:r>
            <a:r>
              <a:rPr lang="zh-CN" altLang="en-US" sz="2000"/>
              <a:t> for others.</a:t>
            </a:r>
            <a:endParaRPr lang="zh-CN" altLang="en-US" sz="2000"/>
          </a:p>
          <a:p>
            <a:pPr algn="l"/>
            <a:r>
              <a:rPr lang="zh-CN" altLang="en-US" sz="2000"/>
              <a:t>有的人认识了七年依然不够熟悉，无法相知，但有的人只要相处七天就足以互相深深的知道，当然可以说就足以深深相爱。</a:t>
            </a:r>
            <a:endParaRPr lang="zh-CN" altLang="en-US" sz="2000"/>
          </a:p>
          <a:p>
            <a:pPr algn="l"/>
            <a:endParaRPr lang="zh-CN" altLang="en-US" sz="2000"/>
          </a:p>
          <a:p>
            <a:pPr algn="l"/>
            <a:r>
              <a:rPr lang="zh-CN" altLang="en-US" sz="2000"/>
              <a:t>《理智与情感》               《傲慢与偏见》</a:t>
            </a:r>
            <a:endParaRPr lang="zh-CN" altLang="en-US" sz="2000"/>
          </a:p>
          <a:p>
            <a:pPr algn="l"/>
            <a:r>
              <a:rPr lang="en-US" altLang="zh-CN" sz="2000"/>
              <a:t>Sense and Sensibility      Pride and Prejudice</a:t>
            </a:r>
            <a:endParaRPr lang="en-US" altLang="zh-CN" sz="2000"/>
          </a:p>
          <a:p>
            <a:pPr algn="l"/>
            <a:r>
              <a:rPr lang="zh-CN" altLang="en-US" sz="2000"/>
              <a:t>简-奥斯汀</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454140"/>
          </a:xfrm>
        </p:spPr>
        <p:txBody>
          <a:bodyPr/>
          <a:p>
            <a:pPr algn="l"/>
            <a:r>
              <a:rPr lang="zh-CN" altLang="en-US" sz="2000"/>
              <a:t>There is a saying, yesterday is history, tomorrow is a mystery. But today is a gift. That is why it's called the present (the gift).</a:t>
            </a:r>
            <a:endParaRPr lang="zh-CN" altLang="en-US" sz="2000"/>
          </a:p>
          <a:p>
            <a:pPr algn="l"/>
            <a:r>
              <a:rPr lang="zh-CN" altLang="en-US" sz="2000"/>
              <a:t>俗语说，昨天已经过去，明天一切未知，但“今天”是上帝赐给我们的“礼物”。</a:t>
            </a:r>
            <a:endParaRPr lang="zh-CN" altLang="en-US" sz="2000"/>
          </a:p>
          <a:p>
            <a:pPr algn="l"/>
            <a:endParaRPr lang="zh-CN" altLang="en-US" sz="2000"/>
          </a:p>
          <a:p>
            <a:pPr algn="l"/>
            <a:r>
              <a:rPr lang="zh-CN" altLang="en-US" sz="2000"/>
              <a:t>Your mind is like this water, my friend , when it is agitated ,it becomes difficult to see ,but if you allow it to settle , the answer becomes clear.</a:t>
            </a:r>
            <a:endParaRPr lang="zh-CN" altLang="en-US" sz="2000"/>
          </a:p>
          <a:p>
            <a:pPr algn="l"/>
            <a:r>
              <a:rPr lang="zh-CN" altLang="en-US" sz="2000"/>
              <a:t>着急的时候脑子也乱了，静下心来就好了。</a:t>
            </a:r>
            <a:endParaRPr lang="zh-CN" altLang="en-US" sz="2000"/>
          </a:p>
          <a:p>
            <a:pPr algn="l"/>
            <a:endParaRPr lang="zh-CN" altLang="en-US" sz="2000"/>
          </a:p>
          <a:p>
            <a:pPr algn="l"/>
            <a:r>
              <a:rPr lang="zh-CN" altLang="en-US" sz="2000"/>
              <a:t>《功夫熊猫》</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29540"/>
            <a:ext cx="6908800" cy="6541135"/>
          </a:xfrm>
        </p:spPr>
        <p:txBody>
          <a:bodyPr/>
          <a:p>
            <a:pPr algn="l"/>
            <a:r>
              <a:rPr lang="zh-CN" altLang="en-US" sz="2000"/>
              <a:t>No matter how bad things get, there's something good out there, just over the horizon.</a:t>
            </a:r>
            <a:endParaRPr lang="zh-CN" altLang="en-US" sz="2000"/>
          </a:p>
          <a:p>
            <a:pPr algn="l"/>
            <a:r>
              <a:rPr lang="zh-CN" altLang="en-US" sz="2000"/>
              <a:t>无论生活变得多糟糕，好的事情总会在不远处。</a:t>
            </a:r>
            <a:endParaRPr lang="zh-CN" altLang="en-US" sz="2000"/>
          </a:p>
          <a:p>
            <a:pPr algn="l"/>
            <a:endParaRPr lang="zh-CN" altLang="en-US" sz="2000"/>
          </a:p>
          <a:p>
            <a:pPr algn="l"/>
            <a:r>
              <a:rPr lang="zh-CN" altLang="en-US" sz="2000"/>
              <a:t>Keep looking, and don't settle.</a:t>
            </a:r>
            <a:endParaRPr lang="zh-CN" altLang="en-US" sz="2000"/>
          </a:p>
          <a:p>
            <a:pPr algn="l"/>
            <a:r>
              <a:rPr lang="zh-CN" altLang="en-US" sz="2000"/>
              <a:t>不要停下寻找的脚步。</a:t>
            </a:r>
            <a:endParaRPr lang="zh-CN" altLang="en-US" sz="2000"/>
          </a:p>
          <a:p>
            <a:pPr algn="l"/>
            <a:endParaRPr lang="zh-CN" altLang="en-US" sz="2000"/>
          </a:p>
          <a:p>
            <a:pPr algn="l"/>
            <a:r>
              <a:rPr lang="zh-CN" altLang="en-US" sz="2000"/>
              <a:t>There is an entire future of incredible things waiting for you.</a:t>
            </a:r>
            <a:endParaRPr lang="zh-CN" altLang="en-US" sz="2000"/>
          </a:p>
          <a:p>
            <a:pPr algn="l"/>
            <a:r>
              <a:rPr lang="zh-CN" altLang="en-US" sz="2000"/>
              <a:t>未来还有很多美妙的事情在等着你。</a:t>
            </a:r>
            <a:endParaRPr lang="zh-CN" altLang="en-US" sz="2000"/>
          </a:p>
          <a:p>
            <a:pPr algn="l"/>
            <a:endParaRPr lang="zh-CN" altLang="en-US" sz="2000"/>
          </a:p>
          <a:p>
            <a:pPr algn="l"/>
            <a:r>
              <a:rPr lang="zh-CN" altLang="en-US" sz="2000"/>
              <a:t>Smile with face. Smile with mind.</a:t>
            </a:r>
            <a:endParaRPr lang="zh-CN" altLang="en-US" sz="2000"/>
          </a:p>
          <a:p>
            <a:pPr algn="l"/>
            <a:r>
              <a:rPr lang="zh-CN" altLang="en-US" sz="2000"/>
              <a:t>微笑不仅是挂在脸上的，更是发自心底的。</a:t>
            </a:r>
            <a:endParaRPr lang="zh-CN" altLang="en-US" sz="2000"/>
          </a:p>
          <a:p>
            <a:pPr algn="l"/>
            <a:endParaRPr lang="zh-CN" altLang="en-US" sz="2000"/>
          </a:p>
          <a:p>
            <a:pPr algn="l"/>
            <a:r>
              <a:rPr lang="zh-CN" altLang="en-US" sz="2000"/>
              <a:t>A promise tomorrow is worth a lot less than trying today.</a:t>
            </a:r>
            <a:endParaRPr lang="zh-CN" altLang="en-US" sz="2000"/>
          </a:p>
          <a:p>
            <a:pPr algn="l"/>
            <a:r>
              <a:rPr lang="zh-CN" altLang="en-US" sz="2000"/>
              <a:t>明日的承诺远不及今日的行动。</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8120"/>
            <a:ext cx="6908800" cy="6511925"/>
          </a:xfrm>
        </p:spPr>
        <p:txBody>
          <a:bodyPr/>
          <a:p>
            <a:pPr algn="l"/>
            <a:r>
              <a:rPr lang="en-US" altLang="zh-CN" sz="2000"/>
              <a:t>The world won't care about your self-esteem. The world will expect you to accomplish something before you feel good about yourself.</a:t>
            </a:r>
            <a:endParaRPr lang="en-US" altLang="zh-CN" sz="2000"/>
          </a:p>
          <a:p>
            <a:pPr algn="l"/>
            <a:endParaRPr lang="zh-CN" altLang="en-US" sz="2000"/>
          </a:p>
          <a:p>
            <a:pPr algn="l"/>
            <a:r>
              <a:rPr lang="zh-CN" altLang="en-US" sz="2000"/>
              <a:t>世界才不在乎你的自尊，这个世界在你自我感觉很好之前，总是希望你期待你能够取得某种成就。</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85115"/>
            <a:ext cx="6908800" cy="6366510"/>
          </a:xfrm>
        </p:spPr>
        <p:txBody>
          <a:bodyPr/>
          <a:p>
            <a:pPr algn="l"/>
            <a:r>
              <a:rPr lang="en-US" altLang="zh-CN" sz="2000"/>
              <a:t>You have to do everything you can, you have to work your hardest, and if you do, if you stay positive, you </a:t>
            </a:r>
            <a:r>
              <a:rPr lang="en-US" altLang="zh-CN" sz="2000" b="1"/>
              <a:t>have a shot at</a:t>
            </a:r>
            <a:r>
              <a:rPr lang="zh-CN" altLang="en-US" sz="2000" b="1"/>
              <a:t>（可能会达到什么状态</a:t>
            </a:r>
            <a:r>
              <a:rPr lang="zh-CN" altLang="en-US" sz="2000" b="1"/>
              <a:t>）</a:t>
            </a:r>
            <a:r>
              <a:rPr lang="en-US" altLang="zh-CN" sz="2000"/>
              <a:t> a silver line.</a:t>
            </a:r>
            <a:endParaRPr lang="en-US" altLang="zh-CN" sz="2000"/>
          </a:p>
          <a:p>
            <a:pPr algn="l"/>
            <a:endParaRPr lang="en-US" altLang="zh-CN" sz="2000"/>
          </a:p>
          <a:p>
            <a:pPr algn="l"/>
            <a:r>
              <a:rPr lang="zh-CN" altLang="en-US" sz="2000"/>
              <a:t>你必须竭尽全力去做事情，要尽最大努力去做，只要你这么做，只要你保持乐观，你就能看见一线希望。</a:t>
            </a:r>
            <a:endParaRPr lang="zh-CN" altLang="en-US" sz="2000"/>
          </a:p>
          <a:p>
            <a:pPr algn="l"/>
            <a:endParaRPr lang="zh-CN" altLang="en-US" sz="2000"/>
          </a:p>
          <a:p>
            <a:pPr algn="l"/>
            <a:r>
              <a:rPr lang="zh-CN" altLang="en-US" sz="2000"/>
              <a:t>《乌云背后的幸福线》 电影</a:t>
            </a:r>
            <a:endParaRPr lang="zh-CN" altLang="en-US" sz="2000"/>
          </a:p>
          <a:p>
            <a:pPr algn="l"/>
            <a:endParaRPr lang="zh-CN" altLang="en-US" sz="2000"/>
          </a:p>
          <a:p>
            <a:pPr algn="l"/>
            <a:r>
              <a:rPr lang="en-US" altLang="zh-CN" sz="2000"/>
              <a:t>Every cloud has a silver line. </a:t>
            </a:r>
            <a:r>
              <a:rPr lang="zh-CN" altLang="en-US" sz="2000"/>
              <a:t>每朵云都有银色的边缘。</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561455"/>
          </a:xfrm>
        </p:spPr>
        <p:txBody>
          <a:bodyPr/>
          <a:p>
            <a:pPr algn="l"/>
            <a:r>
              <a:rPr lang="en-US" altLang="zh-CN" sz="2000"/>
              <a:t>Don't just get involved. Fight for your seat at the table. Better yet, fight for a seat at the head of the table.</a:t>
            </a:r>
            <a:endParaRPr lang="en-US" altLang="zh-CN" sz="2000"/>
          </a:p>
          <a:p>
            <a:pPr algn="l"/>
            <a:endParaRPr lang="en-US" altLang="zh-CN" sz="2000"/>
          </a:p>
          <a:p>
            <a:pPr algn="l"/>
            <a:r>
              <a:rPr lang="zh-CN" altLang="en-US" sz="2000"/>
              <a:t>不要只是参与而已， 一定要想办法在决策的座位上赢得一席之地，更好的是，要为自己能够成为坐上首席努力奋斗。</a:t>
            </a:r>
            <a:endParaRPr lang="zh-CN" altLang="en-US" sz="2000"/>
          </a:p>
          <a:p>
            <a:pPr algn="l"/>
            <a:endParaRPr lang="zh-CN" altLang="en-US" sz="2000"/>
          </a:p>
          <a:p>
            <a:pPr algn="l"/>
            <a:r>
              <a:rPr lang="zh-CN" altLang="en-US" sz="2000"/>
              <a:t>宁为鸡头，不为牛后。</a:t>
            </a:r>
            <a:endParaRPr lang="zh-CN" altLang="en-US" sz="2000"/>
          </a:p>
          <a:p>
            <a:pPr algn="l"/>
            <a:endParaRPr lang="zh-CN" altLang="en-US" sz="2000"/>
          </a:p>
          <a:p>
            <a:pPr algn="l"/>
            <a:r>
              <a:rPr lang="en-US" altLang="zh-CN" sz="2000"/>
              <a:t>Keep your eyes on the stars and your feet on the ground.</a:t>
            </a:r>
            <a:endParaRPr lang="en-US" altLang="zh-CN" sz="2000"/>
          </a:p>
          <a:p>
            <a:pPr algn="l"/>
            <a:r>
              <a:rPr lang="zh-CN" altLang="en-US" sz="2000"/>
              <a:t>仰望星空，脚踏实地。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13690"/>
            <a:ext cx="6908800" cy="6221730"/>
          </a:xfrm>
        </p:spPr>
        <p:txBody>
          <a:bodyPr/>
          <a:p>
            <a:pPr algn="l"/>
            <a:r>
              <a:rPr lang="en-US" altLang="zh-CN" sz="2000"/>
              <a:t>Whenever you feel like criticizing any one, just remember that all the people in this world haven't had the advantages that you've had.</a:t>
            </a:r>
            <a:endParaRPr lang="en-US" altLang="zh-CN" sz="2000"/>
          </a:p>
          <a:p>
            <a:pPr algn="l"/>
            <a:endParaRPr lang="en-US" altLang="zh-CN" sz="2000"/>
          </a:p>
          <a:p>
            <a:pPr algn="l"/>
            <a:r>
              <a:rPr lang="zh-CN" altLang="en-US" sz="2000"/>
              <a:t>每当你想要批评任何人的时候，你就记住，这个世界上所有的人，并不是个个都拥过你拥有的那些优越条件。</a:t>
            </a:r>
            <a:endParaRPr lang="zh-CN" altLang="en-US" sz="2000"/>
          </a:p>
          <a:p>
            <a:pPr algn="l"/>
            <a:endParaRPr lang="zh-CN" altLang="en-US" sz="2000"/>
          </a:p>
          <a:p>
            <a:pPr algn="l"/>
            <a:r>
              <a:rPr lang="zh-CN" altLang="en-US" sz="2000"/>
              <a:t>《了不起的盖茨比</a:t>
            </a:r>
            <a:r>
              <a:rPr lang="zh-CN" altLang="en-US" sz="2000"/>
              <a:t>》</a:t>
            </a:r>
            <a:endParaRPr lang="zh-CN" altLang="en-US" sz="2000"/>
          </a:p>
          <a:p>
            <a:pPr algn="l"/>
            <a:endParaRPr lang="zh-CN" altLang="en-US" sz="2000"/>
          </a:p>
          <a:p>
            <a:pPr algn="l"/>
            <a:r>
              <a:rPr lang="en-US" altLang="zh-CN" sz="2000"/>
              <a:t>The fool doth think he is wise, but the wise man knows himself to be a fool.</a:t>
            </a:r>
            <a:endParaRPr lang="en-US" altLang="zh-CN" sz="2000"/>
          </a:p>
          <a:p>
            <a:pPr algn="l"/>
            <a:r>
              <a:rPr lang="zh-CN" altLang="en-US" sz="2000"/>
              <a:t>愚者总自以为聪明， 智者则有自知之明。</a:t>
            </a:r>
            <a:endParaRPr lang="zh-CN" altLang="en-US" sz="2000"/>
          </a:p>
          <a:p>
            <a:pPr algn="l"/>
            <a:endParaRPr lang="zh-CN" altLang="en-US" sz="2000"/>
          </a:p>
          <a:p>
            <a:pPr algn="l"/>
            <a:r>
              <a:rPr lang="en-US" altLang="zh-CN" sz="2000"/>
              <a:t>Dreams save us. Dreams lift us up and transform us into something better.</a:t>
            </a:r>
            <a:endParaRPr lang="en-US" altLang="zh-CN" sz="2000"/>
          </a:p>
          <a:p>
            <a:pPr algn="l"/>
            <a:r>
              <a:rPr lang="zh-CN" altLang="en-US" sz="2000"/>
              <a:t>梦想能够拯救我们，梦想能够激励我们并让我们成为更好的人。</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38570"/>
          </a:xfrm>
        </p:spPr>
        <p:txBody>
          <a:bodyPr/>
          <a:p>
            <a:pPr algn="l"/>
            <a:r>
              <a:rPr lang="en-US" altLang="zh-CN" sz="2000"/>
              <a:t>It's better to </a:t>
            </a:r>
            <a:r>
              <a:rPr lang="en-US" altLang="zh-CN" sz="2000" b="1"/>
              <a:t>hang out with</a:t>
            </a:r>
            <a:r>
              <a:rPr lang="zh-CN" altLang="en-US" sz="2000" b="1"/>
              <a:t>（与某人混）</a:t>
            </a:r>
            <a:r>
              <a:rPr lang="en-US" altLang="zh-CN" sz="2000"/>
              <a:t> people better than you. </a:t>
            </a:r>
            <a:r>
              <a:rPr lang="en-US" altLang="zh-CN" sz="2000" b="1"/>
              <a:t>Pick out</a:t>
            </a:r>
            <a:r>
              <a:rPr lang="zh-CN" altLang="en-US" sz="2000" b="1"/>
              <a:t>（挑出来）</a:t>
            </a:r>
            <a:r>
              <a:rPr lang="en-US" altLang="zh-CN" sz="2000" b="1"/>
              <a:t> </a:t>
            </a:r>
            <a:r>
              <a:rPr lang="en-US" altLang="zh-CN" sz="2000"/>
              <a:t>associates</a:t>
            </a:r>
            <a:r>
              <a:rPr lang="zh-CN" altLang="en-US" sz="2000"/>
              <a:t>（助手）</a:t>
            </a:r>
            <a:r>
              <a:rPr lang="en-US" altLang="zh-CN" sz="2000"/>
              <a:t> whose behavior is better than yours and you'll </a:t>
            </a:r>
            <a:r>
              <a:rPr lang="en-US" altLang="zh-CN" sz="2000" b="1"/>
              <a:t>drift</a:t>
            </a:r>
            <a:r>
              <a:rPr lang="zh-CN" altLang="en-US" sz="2000" b="1"/>
              <a:t>（漂流）</a:t>
            </a:r>
            <a:r>
              <a:rPr lang="en-US" altLang="zh-CN" sz="2000" b="1"/>
              <a:t> in that direction.</a:t>
            </a:r>
            <a:endParaRPr lang="en-US" altLang="zh-CN" sz="2000" b="1"/>
          </a:p>
          <a:p>
            <a:pPr algn="l"/>
            <a:endParaRPr lang="en-US" altLang="zh-CN" sz="2000"/>
          </a:p>
          <a:p>
            <a:pPr algn="l"/>
            <a:r>
              <a:rPr lang="en-US" altLang="zh-CN" sz="2000"/>
              <a:t> </a:t>
            </a:r>
            <a:r>
              <a:rPr lang="zh-CN" altLang="en-US" sz="2000"/>
              <a:t>与那些比你更优秀的人在一起比较好，选择那些行为比你更优秀的伙伴，你将受到潜移默化的影响。</a:t>
            </a:r>
            <a:endParaRPr lang="zh-CN" altLang="en-US" sz="2000"/>
          </a:p>
          <a:p>
            <a:pPr algn="l"/>
            <a:endParaRPr lang="zh-CN" altLang="en-US" sz="2000"/>
          </a:p>
          <a:p>
            <a:pPr algn="l"/>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92875"/>
          </a:xfrm>
        </p:spPr>
        <p:txBody>
          <a:bodyPr/>
          <a:p>
            <a:pPr algn="l"/>
            <a:r>
              <a:rPr lang="en-US" altLang="zh-CN" sz="2000"/>
              <a:t>When there is no one left in the living world who remembers you, you disappear from the world. We call it the final death.</a:t>
            </a:r>
            <a:endParaRPr lang="en-US" altLang="zh-CN" sz="2000"/>
          </a:p>
          <a:p>
            <a:pPr algn="l"/>
            <a:endParaRPr lang="en-US" altLang="zh-CN" sz="2000"/>
          </a:p>
          <a:p>
            <a:pPr algn="l"/>
            <a:r>
              <a:rPr lang="zh-CN" altLang="en-US" sz="2000"/>
              <a:t>当活人的世界再没有一个人记得你，你就会从这个世界上消失。我们把这个叫做终极死亡。</a:t>
            </a:r>
            <a:endParaRPr lang="zh-CN" altLang="en-US" sz="2000"/>
          </a:p>
          <a:p>
            <a:pPr algn="l"/>
            <a:endParaRPr lang="zh-CN" altLang="en-US" sz="2000"/>
          </a:p>
          <a:p>
            <a:pPr algn="l"/>
            <a:r>
              <a:rPr lang="zh-CN" altLang="en-US" sz="2000"/>
              <a:t>《</a:t>
            </a:r>
            <a:r>
              <a:rPr lang="en-US" altLang="zh-CN" sz="2000"/>
              <a:t>coco</a:t>
            </a:r>
            <a:r>
              <a:rPr lang="zh-CN" altLang="en-US" sz="2000"/>
              <a:t>》寻梦环游记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05880"/>
          </a:xfrm>
        </p:spPr>
        <p:txBody>
          <a:bodyPr/>
          <a:p>
            <a:pPr algn="l"/>
            <a:r>
              <a:rPr lang="en-US" altLang="zh-CN" sz="2000"/>
              <a:t>Nothing is as important as passion. No matter what you want to do with your life, be passionate. The world doesn't need any more gray. On the other hand, We can't get enough color. </a:t>
            </a:r>
            <a:r>
              <a:rPr lang="en-US" altLang="zh-CN" sz="2000" b="1"/>
              <a:t>Mediocrity</a:t>
            </a:r>
            <a:r>
              <a:rPr lang="zh-CN" altLang="en-US" sz="2000" b="1"/>
              <a:t>（平庸</a:t>
            </a:r>
            <a:r>
              <a:rPr lang="en-US" altLang="zh-CN" sz="2000" b="1"/>
              <a:t>mei</a:t>
            </a:r>
            <a:r>
              <a:rPr lang="zh-CN" altLang="en-US" sz="2000" b="1"/>
              <a:t>）</a:t>
            </a:r>
            <a:r>
              <a:rPr lang="en-US" altLang="zh-CN" sz="2000"/>
              <a:t> is nobody's goal and perfection shouldn't be either. We'll never be perfect. But remember these three P's: Passion + Persistence = Possibility.</a:t>
            </a:r>
            <a:endParaRPr lang="en-US" altLang="zh-CN" sz="2000"/>
          </a:p>
          <a:p>
            <a:pPr algn="l"/>
            <a:endParaRPr lang="en-US" altLang="zh-CN" sz="2000"/>
          </a:p>
          <a:p>
            <a:pPr algn="l"/>
            <a:r>
              <a:rPr lang="zh-CN" altLang="en-US" sz="2000"/>
              <a:t>没什么比热情更重要，无论这一生你想要做什么，都一定要充满激情。这个世界不需要更多灰暗，另外，再多彩也不为过，没有人想一辈子平庸，然而完美也不应该是任何人的目标，我们永远不会完美，但记住这三个</a:t>
            </a:r>
            <a:r>
              <a:rPr lang="en-US" altLang="zh-CN" sz="2000"/>
              <a:t>P</a:t>
            </a:r>
            <a:r>
              <a:rPr lang="zh-CN" altLang="en-US" sz="2000"/>
              <a:t>：热情 </a:t>
            </a:r>
            <a:r>
              <a:rPr lang="en-US" altLang="zh-CN" sz="2000"/>
              <a:t>+ </a:t>
            </a:r>
            <a:r>
              <a:rPr lang="zh-CN" altLang="en-US" sz="2000"/>
              <a:t>坚持 </a:t>
            </a:r>
            <a:r>
              <a:rPr lang="en-US" altLang="zh-CN" sz="2000"/>
              <a:t>= </a:t>
            </a:r>
            <a:r>
              <a:rPr lang="zh-CN" altLang="en-US" sz="2000"/>
              <a:t>可能性。</a:t>
            </a:r>
            <a:endParaRPr lang="zh-CN" altLang="en-US" sz="2000"/>
          </a:p>
          <a:p>
            <a:pPr algn="l"/>
            <a:endParaRPr lang="zh-CN" altLang="en-US" sz="2000"/>
          </a:p>
          <a:p>
            <a:pPr algn="l"/>
            <a:r>
              <a:rPr lang="en-US" altLang="zh-CN" sz="2000"/>
              <a:t>--</a:t>
            </a:r>
            <a:r>
              <a:rPr lang="zh-CN" altLang="en-US" sz="2000"/>
              <a:t>乔恩</a:t>
            </a:r>
            <a:r>
              <a:rPr lang="en-US" altLang="zh-CN" sz="2000"/>
              <a:t>-</a:t>
            </a:r>
            <a:r>
              <a:rPr lang="zh-CN" altLang="en-US" sz="2000"/>
              <a:t>邦</a:t>
            </a:r>
            <a:r>
              <a:rPr lang="en-US" altLang="zh-CN" sz="2000"/>
              <a:t>-</a:t>
            </a:r>
            <a:r>
              <a:rPr lang="zh-CN" altLang="en-US" sz="2000"/>
              <a:t>乔维</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73825"/>
          </a:xfrm>
        </p:spPr>
        <p:txBody>
          <a:bodyPr/>
          <a:p>
            <a:pPr algn="l"/>
            <a:r>
              <a:rPr lang="en-US" altLang="zh-CN" sz="2000"/>
              <a:t>Everything about him was old </a:t>
            </a:r>
            <a:r>
              <a:rPr lang="en-US" altLang="zh-CN" sz="2000" b="1"/>
              <a:t>except(</a:t>
            </a:r>
            <a:r>
              <a:rPr lang="zh-CN" altLang="en-US" sz="2000" b="1"/>
              <a:t>除了</a:t>
            </a:r>
            <a:r>
              <a:rPr lang="en-US" altLang="zh-CN" sz="2000" b="1"/>
              <a:t>)</a:t>
            </a:r>
            <a:r>
              <a:rPr lang="en-US" altLang="zh-CN" sz="2000"/>
              <a:t> his eyes, and they were the same color as the sea and were cheerful and undefeated.</a:t>
            </a:r>
            <a:endParaRPr lang="en-US" altLang="zh-CN" sz="2000"/>
          </a:p>
          <a:p>
            <a:pPr algn="l"/>
            <a:endParaRPr lang="en-US" altLang="zh-CN" sz="2000"/>
          </a:p>
          <a:p>
            <a:pPr algn="l"/>
            <a:r>
              <a:rPr lang="en-US" altLang="zh-CN" sz="2000"/>
              <a:t>A man can be destroyed but not defeated.</a:t>
            </a:r>
            <a:endParaRPr lang="en-US" altLang="zh-CN" sz="2000"/>
          </a:p>
          <a:p>
            <a:pPr algn="l"/>
            <a:endParaRPr lang="zh-CN" altLang="en-US" sz="2000"/>
          </a:p>
          <a:p>
            <a:pPr algn="l"/>
            <a:r>
              <a:rPr lang="zh-CN" altLang="en-US" sz="2000"/>
              <a:t>《the Old Man and the Sea》海明威</a:t>
            </a:r>
            <a:endParaRPr lang="zh-CN" altLang="en-US" sz="2000"/>
          </a:p>
          <a:p>
            <a:pPr algn="l"/>
            <a:r>
              <a:rPr lang="zh-CN" altLang="en-US" sz="2000"/>
              <a:t>《太阳照常升起》《永别了，武器》《丧钟为谁而鸣</a:t>
            </a:r>
            <a:r>
              <a:rPr lang="zh-CN" altLang="en-US" sz="2000"/>
              <a:t>》</a:t>
            </a:r>
            <a:endParaRPr lang="zh-CN" altLang="en-US" sz="2000"/>
          </a:p>
          <a:p>
            <a:pPr algn="l"/>
            <a:r>
              <a:rPr lang="zh-CN" altLang="en-US" sz="2000"/>
              <a:t>《乞力马扎罗的雪</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45250"/>
          </a:xfrm>
        </p:spPr>
        <p:txBody>
          <a:bodyPr/>
          <a:p>
            <a:pPr algn="l"/>
            <a:r>
              <a:rPr lang="en-US" altLang="zh-CN" sz="2000"/>
              <a:t>A world where men ran half our homes and women ran half our institutions would be just a much better world.</a:t>
            </a:r>
            <a:endParaRPr lang="en-US" altLang="zh-CN" sz="2000"/>
          </a:p>
          <a:p>
            <a:pPr algn="l"/>
            <a:endParaRPr lang="en-US" altLang="zh-CN" sz="2000"/>
          </a:p>
          <a:p>
            <a:pPr algn="l"/>
            <a:r>
              <a:rPr lang="zh-CN" altLang="en-US" sz="2000"/>
              <a:t>一个由男性和女性平均分担家庭和社会责任的世界一定会是个更美好的世界。</a:t>
            </a:r>
            <a:endParaRPr lang="zh-CN" altLang="en-US" sz="2000"/>
          </a:p>
          <a:p>
            <a:pPr algn="l"/>
            <a:endParaRPr lang="zh-CN" altLang="en-US" sz="2000"/>
          </a:p>
          <a:p>
            <a:pPr algn="l"/>
            <a:r>
              <a:rPr lang="zh-CN" altLang="en-US" sz="2000"/>
              <a:t>雪莉</a:t>
            </a:r>
            <a:r>
              <a:rPr lang="en-US" altLang="zh-CN" sz="2000"/>
              <a:t>-</a:t>
            </a:r>
            <a:r>
              <a:rPr lang="zh-CN" altLang="en-US" sz="2000"/>
              <a:t>桑德伯格</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37935"/>
          </a:xfrm>
        </p:spPr>
        <p:txBody>
          <a:bodyPr/>
          <a:p>
            <a:pPr algn="l"/>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10238</Words>
  <Application>WPS 演示</Application>
  <PresentationFormat>Widescreen</PresentationFormat>
  <Paragraphs>335</Paragraphs>
  <Slides>34</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87</cp:revision>
  <dcterms:created xsi:type="dcterms:W3CDTF">2018-08-16T08:03:00Z</dcterms:created>
  <dcterms:modified xsi:type="dcterms:W3CDTF">2019-04-08T00:10:10Z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