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opentalk.upyun.com/334.html" TargetMode="External"/><Relationship Id="rId1" Type="http://schemas.openxmlformats.org/officeDocument/2006/relationships/hyperlink" Target="https://github.com/apache/incubator-skywal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Professional Knowledge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 altLang="zh-CN"/>
              <a:t>                                                                                       MarkShen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hlinkClick r:id="rId1" tooltip="" action="ppaction://hlinkfile"/>
              </a:rPr>
              <a:t>skywalking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2" tooltip="" action="ppaction://hlinkfile"/>
              </a:rPr>
              <a:t>使用Skywalking实现全链路监控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b2549d1c-238b-496d-a5d0-0e76acc94f2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星海公园看海</cp:lastModifiedBy>
  <cp:revision>3</cp:revision>
  <dcterms:created xsi:type="dcterms:W3CDTF">2019-03-26T00:22:04Z</dcterms:created>
  <dcterms:modified xsi:type="dcterms:W3CDTF">2019-03-26T00:25:30Z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