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34"/>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 id="283" r:id="rId23"/>
    <p:sldId id="284" r:id="rId24"/>
    <p:sldId id="285" r:id="rId25"/>
    <p:sldId id="286" r:id="rId26"/>
    <p:sldId id="287" r:id="rId27"/>
    <p:sldId id="288" r:id="rId28"/>
    <p:sldId id="289" r:id="rId29"/>
    <p:sldId id="290" r:id="rId30"/>
    <p:sldId id="291" r:id="rId31"/>
    <p:sldId id="292" r:id="rId32"/>
    <p:sldId id="293" r:id="rId33"/>
  </p:sldIdLst>
  <p:sldSz cx="12192000" cy="6858000"/>
  <p:notesSz cx="6858000" cy="9144000"/>
  <p:custDataLst>
    <p:tags r:id="rId38"/>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gs" Target="tags/tag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bilibili.com/video/av4775536?from=search&amp;seid=55210467409606516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news.harvard.edu/gazette/story/2008/06/text-of-j-k-rowling-speec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47460"/>
          </a:xfrm>
        </p:spPr>
        <p:txBody>
          <a:bodyPr/>
          <a:p>
            <a:pPr algn="l"/>
            <a:r>
              <a:rPr lang="en-US" altLang="zh-CN" sz="2400"/>
              <a:t>The more one judges, the less one loves.</a:t>
            </a:r>
            <a:endParaRPr lang="en-US" altLang="zh-CN" sz="2400"/>
          </a:p>
          <a:p>
            <a:pPr algn="l"/>
            <a:endParaRPr lang="en-US" altLang="zh-CN" sz="2400"/>
          </a:p>
          <a:p>
            <a:pPr algn="l"/>
            <a:r>
              <a:rPr lang="zh-CN" altLang="en-US" sz="2400"/>
              <a:t>一个人评判的越多，判断的越多，爱就越少。</a:t>
            </a:r>
            <a:endParaRPr lang="zh-CN" altLang="en-US" sz="2400"/>
          </a:p>
          <a:p>
            <a:pPr algn="l"/>
            <a:endParaRPr lang="zh-CN" altLang="en-US" sz="2400"/>
          </a:p>
          <a:p>
            <a:pPr algn="l"/>
            <a:r>
              <a:rPr lang="zh-CN" altLang="en-US" sz="2400"/>
              <a:t>巴尔扎克</a:t>
            </a:r>
            <a:endParaRPr lang="zh-CN" altLang="en-US" sz="2400"/>
          </a:p>
          <a:p>
            <a:pPr algn="l"/>
            <a:r>
              <a:rPr lang="zh-CN" altLang="en-US" sz="2400"/>
              <a:t>《人间喜剧》《高老头》《欧也妮葛朗台》</a:t>
            </a:r>
            <a:endParaRPr lang="zh-CN" altLang="en-US" sz="2400"/>
          </a:p>
          <a:p>
            <a:pPr algn="l"/>
            <a:endParaRPr lang="zh-CN" altLang="en-US" sz="2400"/>
          </a:p>
          <a:p>
            <a:pPr algn="l"/>
            <a:r>
              <a:rPr lang="zh-CN" altLang="en-US" sz="2400"/>
              <a:t>雨果</a:t>
            </a:r>
            <a:endParaRPr lang="zh-CN" altLang="en-US" sz="2400"/>
          </a:p>
          <a:p>
            <a:pPr algn="l"/>
            <a:r>
              <a:rPr lang="zh-CN" altLang="en-US" sz="2400"/>
              <a:t>《悲惨世界》</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p>
            <a:pPr algn="l"/>
            <a:r>
              <a:rPr lang="en-US" altLang="zh-CN" sz="2400"/>
              <a:t>if you don't walk out you will think that this is the whole world.</a:t>
            </a:r>
            <a:endParaRPr lang="en-US" altLang="zh-CN" sz="2400"/>
          </a:p>
          <a:p>
            <a:pPr algn="l"/>
            <a:endParaRPr lang="en-US" altLang="zh-CN" sz="2400"/>
          </a:p>
          <a:p>
            <a:pPr algn="l"/>
            <a:r>
              <a:rPr lang="zh-CN" altLang="en-US" sz="2400"/>
              <a:t>如果你不走出去，你会认为这就是整个世界。</a:t>
            </a:r>
            <a:endParaRPr lang="zh-CN" altLang="en-US" sz="2400"/>
          </a:p>
          <a:p>
            <a:pPr algn="l"/>
            <a:endParaRPr lang="zh-CN" altLang="en-US" sz="2400"/>
          </a:p>
          <a:p>
            <a:pPr algn="l"/>
            <a:r>
              <a:rPr lang="zh-CN" altLang="en-US" sz="2400"/>
              <a:t>《天堂电影院</a:t>
            </a:r>
            <a:r>
              <a:rPr lang="zh-CN" altLang="en-US" sz="2400"/>
              <a:t>》</a:t>
            </a:r>
            <a:endParaRPr lang="zh-CN" altLang="en-US" sz="2400"/>
          </a:p>
          <a:p>
            <a:pPr algn="l"/>
            <a:endParaRPr lang="zh-CN" altLang="en-US" sz="2400"/>
          </a:p>
          <a:p>
            <a:pPr algn="l"/>
            <a:r>
              <a:rPr lang="zh-CN" altLang="en-US" sz="2400"/>
              <a:t>Every ending is just a new beginning.</a:t>
            </a:r>
            <a:endParaRPr lang="zh-CN" altLang="en-US" sz="2400"/>
          </a:p>
          <a:p>
            <a:pPr algn="l"/>
            <a:r>
              <a:rPr lang="zh-CN" altLang="en-US" sz="2400"/>
              <a:t>每次结束都是新的开始。</a:t>
            </a:r>
            <a:endParaRPr lang="zh-CN" altLang="en-US" sz="2400"/>
          </a:p>
          <a:p>
            <a:pPr algn="l"/>
            <a:endParaRPr lang="zh-CN" altLang="en-US" sz="2400"/>
          </a:p>
          <a:p>
            <a:pPr algn="l"/>
            <a:r>
              <a:rPr lang="zh-CN" altLang="en-US" sz="2400"/>
              <a:t>You are powerful than any other person.</a:t>
            </a:r>
            <a:endParaRPr lang="zh-CN" altLang="en-US" sz="2400"/>
          </a:p>
          <a:p>
            <a:pPr algn="l"/>
            <a:r>
              <a:rPr lang="zh-CN" altLang="en-US" sz="2400"/>
              <a:t>你比任何人都要强大。</a:t>
            </a:r>
            <a:endParaRPr lang="zh-CN" altLang="en-US" sz="2400"/>
          </a:p>
          <a:p>
            <a:pPr algn="l"/>
            <a:endParaRPr lang="zh-CN" altLang="en-US" sz="2400"/>
          </a:p>
          <a:p>
            <a:pPr algn="l"/>
            <a:r>
              <a:rPr lang="zh-CN" altLang="en-US" sz="2400"/>
              <a:t>A person's character isn't determined by how he or she enjoys victory but rather how he or she endures defeat.</a:t>
            </a:r>
            <a:endParaRPr lang="zh-CN" altLang="en-US" sz="2400"/>
          </a:p>
          <a:p>
            <a:pPr algn="l"/>
            <a:r>
              <a:rPr lang="zh-CN" altLang="en-US" sz="2400"/>
              <a:t>一个人的品行不是取决于自身如何享受胜利，而在于如何忍受失败。</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r>
              <a:rPr lang="en-US" altLang="zh-CN"/>
              <a:t>tai'bu'he'su</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05880"/>
          </a:xfrm>
        </p:spPr>
        <p:txBody>
          <a:bodyPr/>
          <a:p>
            <a:pPr algn="l"/>
            <a:r>
              <a:rPr lang="en-US" altLang="zh-CN" sz="1600"/>
              <a:t>A heart will not be hurt for pursuing a dream, when you truly want something, all the universe </a:t>
            </a:r>
            <a:r>
              <a:rPr lang="en-US" altLang="zh-CN" sz="1600" b="1"/>
              <a:t>conspires(</a:t>
            </a:r>
            <a:r>
              <a:rPr lang="zh-CN" altLang="en-US" sz="1600" b="1"/>
              <a:t>联合起来搞阴谋</a:t>
            </a:r>
            <a:r>
              <a:rPr lang="en-US" altLang="zh-CN" sz="1600" b="1"/>
              <a:t>)</a:t>
            </a:r>
            <a:r>
              <a:rPr lang="en-US" altLang="zh-CN" sz="1600"/>
              <a:t> in helping you achieve it.</a:t>
            </a:r>
            <a:endParaRPr lang="en-US" altLang="zh-CN" sz="1600"/>
          </a:p>
          <a:p>
            <a:pPr algn="l"/>
            <a:r>
              <a:rPr lang="en-US" altLang="zh-CN" sz="1600"/>
              <a:t>去追寻梦想，一颗心是不会受伤的，当你真正想要某种东西的时候，整个宇宙都会联合起来帮助你去获得它。</a:t>
            </a:r>
            <a:endParaRPr lang="en-US" altLang="zh-CN" sz="1600"/>
          </a:p>
          <a:p>
            <a:pPr algn="l"/>
            <a:endParaRPr lang="en-US" altLang="zh-CN" sz="1600"/>
          </a:p>
          <a:p>
            <a:pPr algn="l"/>
            <a:r>
              <a:rPr lang="en-US" altLang="zh-CN" sz="1600"/>
              <a:t>The secret is here in the present. If you pay attention to the present, you can improve upon it. And, if you improve on the present, what comes later will also be better.</a:t>
            </a:r>
            <a:endParaRPr lang="en-US" altLang="zh-CN" sz="1600"/>
          </a:p>
          <a:p>
            <a:pPr algn="l"/>
            <a:r>
              <a:rPr lang="zh-CN" altLang="en-US" sz="1600"/>
              <a:t>所有的秘密就是在当下，此时此刻，要是你关注当下的话，你就能改变当下，改善当下，要是你改善了当下，那么未来就一定会变得更好。</a:t>
            </a:r>
            <a:endParaRPr lang="en-US" altLang="zh-CN" sz="1600"/>
          </a:p>
          <a:p>
            <a:pPr algn="l"/>
            <a:endParaRPr lang="en-US" altLang="zh-CN" sz="1600"/>
          </a:p>
          <a:p>
            <a:pPr algn="l"/>
            <a:r>
              <a:rPr lang="en-US" altLang="zh-CN" sz="1600"/>
              <a:t>The fear of suffering is worse than the suffering itself. No heart has ever suffered when it goes in search of its dreams.</a:t>
            </a:r>
            <a:endParaRPr lang="en-US" altLang="zh-CN" sz="2400"/>
          </a:p>
          <a:p>
            <a:pPr algn="l"/>
            <a:r>
              <a:rPr lang="zh-CN" altLang="en-US" sz="1600"/>
              <a:t>对手苦难的恐惧本身，要比受苦受难本身更加的糟糕，当一颗心去追逐自己梦想的时候，它是绝对不会受苦受难的。</a:t>
            </a:r>
            <a:endParaRPr lang="zh-CN" altLang="en-US" sz="1600"/>
          </a:p>
          <a:p>
            <a:pPr algn="l"/>
            <a:endParaRPr lang="zh-CN" altLang="en-US" sz="1600"/>
          </a:p>
          <a:p>
            <a:pPr algn="l"/>
            <a:r>
              <a:rPr lang="zh-CN" altLang="en-US" sz="1600"/>
              <a:t>《牧羊少年奇幻之旅》</a:t>
            </a:r>
            <a:endParaRPr lang="zh-CN" altLang="en-US" sz="1600"/>
          </a:p>
          <a:p>
            <a:pPr algn="l"/>
            <a:r>
              <a:rPr lang="zh-CN" altLang="en-US" sz="1600"/>
              <a:t>《</a:t>
            </a:r>
            <a:r>
              <a:rPr lang="en-US" altLang="zh-CN" sz="1600"/>
              <a:t>Alchemist</a:t>
            </a:r>
            <a:r>
              <a:rPr lang="zh-CN" altLang="en-US" sz="1600"/>
              <a:t>》  炼金术士</a:t>
            </a:r>
            <a:endParaRPr lang="zh-CN" altLang="en-US" sz="16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34455"/>
          </a:xfrm>
        </p:spPr>
        <p:txBody>
          <a:bodyPr>
            <a:normAutofit/>
          </a:bodyPr>
          <a:p>
            <a:pPr algn="l"/>
            <a:r>
              <a:rPr lang="en-US" altLang="zh-CN" sz="2400"/>
              <a:t>Great men are not born great, they grow great.</a:t>
            </a:r>
            <a:endParaRPr lang="en-US" altLang="zh-CN" sz="2400"/>
          </a:p>
          <a:p>
            <a:pPr algn="l"/>
            <a:r>
              <a:rPr lang="zh-CN" altLang="en-US" sz="2400"/>
              <a:t>伟大的人不是生下来就伟大，而是在成长过程中变得伟大。</a:t>
            </a:r>
            <a:endParaRPr lang="zh-CN" altLang="en-US" sz="2400"/>
          </a:p>
          <a:p>
            <a:pPr algn="l"/>
            <a:endParaRPr lang="zh-CN" altLang="en-US" sz="2400"/>
          </a:p>
          <a:p>
            <a:pPr algn="l"/>
            <a:r>
              <a:rPr lang="zh-CN" altLang="en-US" sz="1600"/>
              <a:t>《</a:t>
            </a:r>
            <a:r>
              <a:rPr lang="en-US" altLang="zh-CN" sz="1600"/>
              <a:t>If you don't have a passion, don't be satisfied until you find one</a:t>
            </a:r>
            <a:r>
              <a:rPr lang="zh-CN" altLang="en-US" sz="1600"/>
              <a:t>》</a:t>
            </a:r>
            <a:endParaRPr lang="zh-CN" altLang="en-US" sz="1600"/>
          </a:p>
          <a:p>
            <a:pPr algn="l"/>
            <a:r>
              <a:rPr lang="en-US" altLang="zh-CN" sz="1600"/>
              <a:t>As you begin this new stage of your life, follow your passion, if you don't have a passion, don't be satisfied until you find one. Life is too short to go through it without carrying deeply about something.</a:t>
            </a:r>
            <a:endParaRPr lang="en-US" altLang="zh-CN" sz="1600"/>
          </a:p>
          <a:p>
            <a:pPr algn="l"/>
            <a:r>
              <a:rPr lang="zh-CN" altLang="en-US" sz="1600"/>
              <a:t>当你开始生命的新阶段的时候，跟随你的激情走，要是你还没有激情，你就不要对自己满足直到发现自己的激情为止，生活毕竟是太短了，如果不深深地去爱某种东西，就这样白白过去，那就实在太不合算了。</a:t>
            </a:r>
            <a:endParaRPr lang="zh-CN" altLang="en-US" sz="2400"/>
          </a:p>
          <a:p>
            <a:pPr algn="l"/>
            <a:r>
              <a:rPr lang="zh-CN" altLang="en-US" sz="2400">
                <a:hlinkClick r:id="rId1" action="ppaction://hlinkfile"/>
              </a:rPr>
              <a:t>美能源部长</a:t>
            </a:r>
            <a:r>
              <a:rPr lang="zh-CN" altLang="en-US" sz="2400" b="1">
                <a:hlinkClick r:id="rId1" action="ppaction://hlinkfile"/>
              </a:rPr>
              <a:t>朱棣文</a:t>
            </a:r>
            <a:r>
              <a:rPr lang="zh-CN" altLang="en-US" sz="2400">
                <a:hlinkClick r:id="rId1" action="ppaction://hlinkfile"/>
              </a:rPr>
              <a:t>在哈佛大学毕业典礼上的演讲</a:t>
            </a:r>
            <a:endParaRPr lang="zh-CN" altLang="en-US" sz="2400">
              <a:hlinkClick r:id="rId1" action="ppaction://hlinkfile"/>
            </a:endParaRPr>
          </a:p>
          <a:p>
            <a:pPr algn="l"/>
            <a:endParaRPr lang="en-US" altLang="zh-CN" sz="2400"/>
          </a:p>
          <a:p>
            <a:pPr algn="l"/>
            <a:r>
              <a:rPr lang="en-US" altLang="zh-CN" sz="2400"/>
              <a:t>The time is </a:t>
            </a:r>
            <a:r>
              <a:rPr lang="en-US" altLang="zh-CN" sz="2400" b="1"/>
              <a:t>too</a:t>
            </a:r>
            <a:r>
              <a:rPr lang="en-US" altLang="zh-CN" sz="2400"/>
              <a:t> short </a:t>
            </a:r>
            <a:r>
              <a:rPr lang="en-US" altLang="zh-CN" sz="2400" b="1"/>
              <a:t>to</a:t>
            </a:r>
            <a:r>
              <a:rPr lang="en-US" altLang="zh-CN" sz="2400"/>
              <a:t> waste </a:t>
            </a:r>
            <a:r>
              <a:rPr lang="en-US" altLang="zh-CN" sz="2400" b="1"/>
              <a:t>without</a:t>
            </a:r>
            <a:r>
              <a:rPr lang="en-US" altLang="zh-CN" sz="2400"/>
              <a:t> dong something really great.</a:t>
            </a:r>
            <a:endParaRPr lang="en-US" altLang="zh-CN" sz="2400"/>
          </a:p>
          <a:p>
            <a:pPr algn="l"/>
            <a:r>
              <a:rPr lang="zh-CN" altLang="en-US" sz="2400"/>
              <a:t>时间实在是太短了，不能浪费，我们一定要做点伟大的事情。</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24930"/>
          </a:xfrm>
        </p:spPr>
        <p:txBody>
          <a:bodyPr/>
          <a:p>
            <a:pPr algn="l"/>
            <a:r>
              <a:rPr lang="zh-CN" altLang="en-US" sz="2400"/>
              <a:t>It was not  in the best time of my life when I meet you, but it was the best time of my life because we met.</a:t>
            </a:r>
            <a:endParaRPr lang="zh-CN" altLang="en-US" sz="2400"/>
          </a:p>
          <a:p>
            <a:pPr algn="l"/>
            <a:endParaRPr lang="zh-CN" altLang="en-US" sz="2400"/>
          </a:p>
          <a:p>
            <a:pPr algn="l"/>
            <a:r>
              <a:rPr lang="zh-CN" altLang="en-US" sz="2400"/>
              <a:t>It wasn't the best time to meet you, but meeting you I met the best time.</a:t>
            </a:r>
            <a:endParaRPr lang="zh-CN" altLang="en-US" sz="2400"/>
          </a:p>
          <a:p>
            <a:pPr algn="l"/>
            <a:endParaRPr lang="zh-CN" altLang="en-US" sz="2400"/>
          </a:p>
          <a:p>
            <a:pPr algn="l"/>
            <a:r>
              <a:rPr lang="zh-CN" altLang="en-US" sz="2400"/>
              <a:t>It wasn't in my best time I meet you, it was because we met, I had the best time of my life.</a:t>
            </a:r>
            <a:endParaRPr lang="zh-CN" altLang="en-US" sz="2400"/>
          </a:p>
          <a:p>
            <a:pPr algn="l"/>
            <a:endParaRPr lang="zh-CN" altLang="en-US" sz="2400"/>
          </a:p>
          <a:p>
            <a:pPr algn="l"/>
            <a:r>
              <a:rPr lang="zh-CN" altLang="en-US" sz="2400"/>
              <a:t>Meeting you gives me the best time of my life.</a:t>
            </a:r>
            <a:endParaRPr lang="zh-CN" altLang="en-US" sz="2400"/>
          </a:p>
          <a:p>
            <a:pPr algn="l"/>
            <a:endParaRPr lang="zh-CN" altLang="en-US" sz="2400"/>
          </a:p>
          <a:p>
            <a:pPr algn="l"/>
            <a:r>
              <a:rPr lang="zh-CN" altLang="en-US" sz="2400"/>
              <a:t>我不是在最好的时光中遇见了你们，而是遇见你们才给了我这段最好的时光。</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396355"/>
          </a:xfrm>
        </p:spPr>
        <p:txBody>
          <a:bodyPr/>
          <a:p>
            <a:pPr algn="l"/>
            <a:r>
              <a:rPr lang="zh-CN" altLang="en-US" sz="2000"/>
              <a:t>We do not need magic to change the world, we carry all the power we need inside ourselves already: we have the power to imagine better.</a:t>
            </a:r>
            <a:endParaRPr lang="zh-CN" altLang="en-US" sz="2000"/>
          </a:p>
          <a:p>
            <a:pPr algn="l"/>
            <a:r>
              <a:rPr lang="zh-CN" altLang="en-US" sz="2000"/>
              <a:t>我们其实不需要魔法来改变这个世界，在我们内心，在我们自身内部已经有了足够的力量，我们有这样的力量来想象一个更好的世界或者想象一个更好的自己。</a:t>
            </a:r>
            <a:endParaRPr lang="zh-CN" altLang="en-US" sz="2000"/>
          </a:p>
          <a:p>
            <a:pPr algn="l"/>
            <a:endParaRPr lang="zh-CN" altLang="en-US" sz="2000"/>
          </a:p>
          <a:p>
            <a:pPr algn="l"/>
            <a:r>
              <a:rPr lang="zh-CN" altLang="en-US" sz="2000"/>
              <a:t>As is a tale, so is life: not how long it is, but how good it is, is what matters.</a:t>
            </a:r>
            <a:endParaRPr lang="zh-CN" altLang="en-US" sz="2000"/>
          </a:p>
          <a:p>
            <a:pPr algn="l"/>
            <a:r>
              <a:rPr lang="zh-CN" altLang="en-US" sz="2000"/>
              <a:t>就像童话故事一样，生命也是一样的，不在乎有多长，而在乎有多好，因为只有多好才是真正重要的。</a:t>
            </a:r>
            <a:endParaRPr lang="zh-CN" altLang="en-US" sz="2000"/>
          </a:p>
          <a:p>
            <a:pPr algn="l"/>
            <a:endParaRPr lang="zh-CN" altLang="en-US" sz="2000"/>
          </a:p>
          <a:p>
            <a:pPr algn="l"/>
            <a:r>
              <a:rPr lang="en-US" altLang="zh-CN" sz="2000"/>
              <a:t>J.K.Rowling</a:t>
            </a:r>
            <a:endParaRPr lang="en-US" altLang="zh-CN" sz="2000"/>
          </a:p>
          <a:p>
            <a:pPr algn="l"/>
            <a:r>
              <a:rPr lang="en-US" altLang="zh-CN" sz="2000">
                <a:hlinkClick r:id="rId1" action="ppaction://hlinkfile"/>
              </a:rPr>
              <a:t>Text of J.K. Rowling’s speech</a:t>
            </a:r>
            <a:endParaRPr lang="en-US" altLang="zh-CN" sz="2000">
              <a:hlinkClick r:id="rId1" action="ppaction://hlinkfile"/>
            </a:endParaRPr>
          </a:p>
          <a:p>
            <a:pPr algn="l"/>
            <a:r>
              <a:rPr lang="en-US" altLang="zh-CN" sz="2000">
                <a:solidFill>
                  <a:srgbClr val="FF0000"/>
                </a:solidFill>
                <a:hlinkClick r:id="rId1" action="ppaction://hlinkfile"/>
              </a:rPr>
              <a:t>We need learn from:</a:t>
            </a:r>
            <a:endParaRPr lang="en-US" altLang="zh-CN" sz="2000">
              <a:hlinkClick r:id="rId1" action="ppaction://hlinkfile"/>
            </a:endParaRPr>
          </a:p>
          <a:p>
            <a:pPr marL="342900" indent="-342900" algn="l">
              <a:buFont typeface="Arial" panose="020B0604020202020204" pitchFamily="34" charset="0"/>
              <a:buChar char="•"/>
            </a:pPr>
            <a:r>
              <a:rPr lang="en-US" altLang="zh-CN" sz="2000">
                <a:hlinkClick r:id="rId1" action="ppaction://hlinkfile"/>
              </a:rPr>
              <a:t>I</a:t>
            </a:r>
            <a:r>
              <a:rPr lang="en-US" altLang="zh-CN" sz="2000"/>
              <a:t>magination</a:t>
            </a:r>
            <a:endParaRPr lang="en-US" altLang="zh-CN" sz="2000"/>
          </a:p>
          <a:p>
            <a:pPr marL="342900" indent="-342900" algn="l">
              <a:buFont typeface="Arial" panose="020B0604020202020204" pitchFamily="34" charset="0"/>
              <a:buChar char="•"/>
            </a:pPr>
            <a:r>
              <a:rPr lang="en-US" altLang="zh-CN" sz="2000"/>
              <a:t>Failure</a:t>
            </a:r>
            <a:endParaRPr lang="en-US" altLang="zh-CN" sz="2000"/>
          </a:p>
          <a:p>
            <a:pPr algn="l"/>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6380"/>
            <a:ext cx="6908800" cy="6404610"/>
          </a:xfrm>
        </p:spPr>
        <p:txBody>
          <a:bodyPr/>
          <a:p>
            <a:pPr algn="l"/>
            <a:r>
              <a:rPr lang="zh-CN" altLang="en-US" sz="2000"/>
              <a:t>Seven years would be </a:t>
            </a:r>
            <a:r>
              <a:rPr lang="zh-CN" altLang="en-US" sz="2000" b="1"/>
              <a:t>insufficient（不够的）</a:t>
            </a:r>
            <a:r>
              <a:rPr lang="zh-CN" altLang="en-US" sz="2000"/>
              <a:t> to make some people </a:t>
            </a:r>
            <a:r>
              <a:rPr lang="zh-CN" altLang="en-US" sz="2000" b="1"/>
              <a:t>acquainted with（互相了解，熟悉）</a:t>
            </a:r>
            <a:r>
              <a:rPr lang="zh-CN" altLang="en-US" sz="2000"/>
              <a:t> each other, and seven days are </a:t>
            </a:r>
            <a:r>
              <a:rPr lang="zh-CN" altLang="en-US" sz="2000" b="1"/>
              <a:t>more than enough（足够了</a:t>
            </a:r>
            <a:r>
              <a:rPr lang="zh-CN" altLang="en-US" sz="2000" b="1"/>
              <a:t>）</a:t>
            </a:r>
            <a:r>
              <a:rPr lang="zh-CN" altLang="en-US" sz="2000"/>
              <a:t> for others.</a:t>
            </a:r>
            <a:endParaRPr lang="zh-CN" altLang="en-US" sz="2000"/>
          </a:p>
          <a:p>
            <a:pPr algn="l"/>
            <a:r>
              <a:rPr lang="zh-CN" altLang="en-US" sz="2000"/>
              <a:t>有的人认识了七年依然不够熟悉，无法相知，但有的人只要相处七天就足以互相深深的知道，当然可以说就足以深深相爱。</a:t>
            </a:r>
            <a:endParaRPr lang="zh-CN" altLang="en-US" sz="2000"/>
          </a:p>
          <a:p>
            <a:pPr algn="l"/>
            <a:endParaRPr lang="zh-CN" altLang="en-US" sz="2000"/>
          </a:p>
          <a:p>
            <a:pPr algn="l"/>
            <a:r>
              <a:rPr lang="zh-CN" altLang="en-US" sz="2000"/>
              <a:t>《理智与情感》               《傲慢与偏见》</a:t>
            </a:r>
            <a:endParaRPr lang="zh-CN" altLang="en-US" sz="2000"/>
          </a:p>
          <a:p>
            <a:pPr algn="l"/>
            <a:r>
              <a:rPr lang="en-US" altLang="zh-CN" sz="2000"/>
              <a:t>Sense and Sensibility      Pride and Prejudice</a:t>
            </a:r>
            <a:endParaRPr lang="en-US" altLang="zh-CN" sz="2000"/>
          </a:p>
          <a:p>
            <a:pPr algn="l"/>
            <a:r>
              <a:rPr lang="zh-CN" altLang="en-US" sz="2000"/>
              <a:t>简-奥斯汀</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454140"/>
          </a:xfrm>
        </p:spPr>
        <p:txBody>
          <a:bodyPr/>
          <a:p>
            <a:pPr algn="l"/>
            <a:r>
              <a:rPr lang="zh-CN" altLang="en-US" sz="2000"/>
              <a:t>There is a saying, yesterday is history, tomorrow is a mystery. But today is a gift. That is why it's called the present (the gift).</a:t>
            </a:r>
            <a:endParaRPr lang="zh-CN" altLang="en-US" sz="2000"/>
          </a:p>
          <a:p>
            <a:pPr algn="l"/>
            <a:r>
              <a:rPr lang="zh-CN" altLang="en-US" sz="2000"/>
              <a:t>俗语说，昨天已经过去，明天一切未知，但“今天”是上帝赐给我们的“礼物”。</a:t>
            </a:r>
            <a:endParaRPr lang="zh-CN" altLang="en-US" sz="2000"/>
          </a:p>
          <a:p>
            <a:pPr algn="l"/>
            <a:endParaRPr lang="zh-CN" altLang="en-US" sz="2000"/>
          </a:p>
          <a:p>
            <a:pPr algn="l"/>
            <a:r>
              <a:rPr lang="zh-CN" altLang="en-US" sz="2000"/>
              <a:t>Your mind is like this water, my friend , when it is agitated ,it becomes difficult to see ,but if you allow it to settle , the answer becomes clear.</a:t>
            </a:r>
            <a:endParaRPr lang="zh-CN" altLang="en-US" sz="2000"/>
          </a:p>
          <a:p>
            <a:pPr algn="l"/>
            <a:r>
              <a:rPr lang="zh-CN" altLang="en-US" sz="2000"/>
              <a:t>着急的时候脑子也乱了，静下心来就好了。</a:t>
            </a:r>
            <a:endParaRPr lang="zh-CN" altLang="en-US" sz="2000"/>
          </a:p>
          <a:p>
            <a:pPr algn="l"/>
            <a:endParaRPr lang="zh-CN" altLang="en-US" sz="2000"/>
          </a:p>
          <a:p>
            <a:pPr algn="l"/>
            <a:r>
              <a:rPr lang="zh-CN" altLang="en-US" sz="2000"/>
              <a:t>《功夫熊猫》</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29540"/>
            <a:ext cx="6908800" cy="6541135"/>
          </a:xfrm>
        </p:spPr>
        <p:txBody>
          <a:bodyPr/>
          <a:p>
            <a:pPr algn="l"/>
            <a:r>
              <a:rPr lang="zh-CN" altLang="en-US" sz="2000"/>
              <a:t>No matter how bad things get, there's something good out there, just over the horizon.</a:t>
            </a:r>
            <a:endParaRPr lang="zh-CN" altLang="en-US" sz="2000"/>
          </a:p>
          <a:p>
            <a:pPr algn="l"/>
            <a:r>
              <a:rPr lang="zh-CN" altLang="en-US" sz="2000"/>
              <a:t>无论生活变得多糟糕，好的事情总会在不远处。</a:t>
            </a:r>
            <a:endParaRPr lang="zh-CN" altLang="en-US" sz="2000"/>
          </a:p>
          <a:p>
            <a:pPr algn="l"/>
            <a:endParaRPr lang="zh-CN" altLang="en-US" sz="2000"/>
          </a:p>
          <a:p>
            <a:pPr algn="l"/>
            <a:r>
              <a:rPr lang="zh-CN" altLang="en-US" sz="2000"/>
              <a:t>Keep looking, and don't settle.</a:t>
            </a:r>
            <a:endParaRPr lang="zh-CN" altLang="en-US" sz="2000"/>
          </a:p>
          <a:p>
            <a:pPr algn="l"/>
            <a:r>
              <a:rPr lang="zh-CN" altLang="en-US" sz="2000"/>
              <a:t>不要停下寻找的脚步。</a:t>
            </a:r>
            <a:endParaRPr lang="zh-CN" altLang="en-US" sz="2000"/>
          </a:p>
          <a:p>
            <a:pPr algn="l"/>
            <a:endParaRPr lang="zh-CN" altLang="en-US" sz="2000"/>
          </a:p>
          <a:p>
            <a:pPr algn="l"/>
            <a:r>
              <a:rPr lang="zh-CN" altLang="en-US" sz="2000"/>
              <a:t>There is an entire future of incredible things waiting for you.</a:t>
            </a:r>
            <a:endParaRPr lang="zh-CN" altLang="en-US" sz="2000"/>
          </a:p>
          <a:p>
            <a:pPr algn="l"/>
            <a:r>
              <a:rPr lang="zh-CN" altLang="en-US" sz="2000"/>
              <a:t>未来还有很多美妙的事情在等着你。</a:t>
            </a:r>
            <a:endParaRPr lang="zh-CN" altLang="en-US" sz="2000"/>
          </a:p>
          <a:p>
            <a:pPr algn="l"/>
            <a:endParaRPr lang="zh-CN" altLang="en-US" sz="2000"/>
          </a:p>
          <a:p>
            <a:pPr algn="l"/>
            <a:r>
              <a:rPr lang="zh-CN" altLang="en-US" sz="2000"/>
              <a:t>Smile with face. Smile with mind.</a:t>
            </a:r>
            <a:endParaRPr lang="zh-CN" altLang="en-US" sz="2000"/>
          </a:p>
          <a:p>
            <a:pPr algn="l"/>
            <a:r>
              <a:rPr lang="zh-CN" altLang="en-US" sz="2000"/>
              <a:t>微笑不仅是挂在脸上的，更是发自心底的。</a:t>
            </a:r>
            <a:endParaRPr lang="zh-CN" altLang="en-US" sz="2000"/>
          </a:p>
          <a:p>
            <a:pPr algn="l"/>
            <a:endParaRPr lang="zh-CN" altLang="en-US" sz="2000"/>
          </a:p>
          <a:p>
            <a:pPr algn="l"/>
            <a:r>
              <a:rPr lang="zh-CN" altLang="en-US" sz="2000"/>
              <a:t>A promise tomorrow is worth a lot less than trying today.</a:t>
            </a:r>
            <a:endParaRPr lang="zh-CN" altLang="en-US" sz="2000"/>
          </a:p>
          <a:p>
            <a:pPr algn="l"/>
            <a:r>
              <a:rPr lang="zh-CN" altLang="en-US" sz="2000"/>
              <a:t>明日的承诺远不及今日的行动。</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8120"/>
            <a:ext cx="6908800" cy="6511925"/>
          </a:xfrm>
        </p:spPr>
        <p:txBody>
          <a:bodyPr/>
          <a:p>
            <a:pPr algn="l"/>
            <a:r>
              <a:rPr lang="en-US" altLang="zh-CN" sz="2000"/>
              <a:t>The world won't care about your self-esteem. The world will expect you to accomplish something before you feel good about yourself.</a:t>
            </a:r>
            <a:endParaRPr lang="en-US" altLang="zh-CN" sz="2000"/>
          </a:p>
          <a:p>
            <a:pPr algn="l"/>
            <a:endParaRPr lang="zh-CN" altLang="en-US" sz="2000"/>
          </a:p>
          <a:p>
            <a:pPr algn="l"/>
            <a:r>
              <a:rPr lang="zh-CN" altLang="en-US" sz="2000"/>
              <a:t>世界才不在乎你的自尊，这个世界在你自我感觉很好之前，总是希望你期待你能够取得某种成就。</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85115"/>
            <a:ext cx="6908800" cy="6366510"/>
          </a:xfrm>
        </p:spPr>
        <p:txBody>
          <a:bodyPr/>
          <a:p>
            <a:pPr algn="l"/>
            <a:r>
              <a:rPr lang="en-US" altLang="zh-CN" sz="2000"/>
              <a:t>You have to do everything you can, you have to work your hardest, and if you do, if you stay positive, you </a:t>
            </a:r>
            <a:r>
              <a:rPr lang="en-US" altLang="zh-CN" sz="2000" b="1"/>
              <a:t>have a shot at</a:t>
            </a:r>
            <a:r>
              <a:rPr lang="zh-CN" altLang="en-US" sz="2000" b="1"/>
              <a:t>（可能会达到什么状态</a:t>
            </a:r>
            <a:r>
              <a:rPr lang="zh-CN" altLang="en-US" sz="2000" b="1"/>
              <a:t>）</a:t>
            </a:r>
            <a:r>
              <a:rPr lang="en-US" altLang="zh-CN" sz="2000"/>
              <a:t> a silver line.</a:t>
            </a:r>
            <a:endParaRPr lang="en-US" altLang="zh-CN" sz="2000"/>
          </a:p>
          <a:p>
            <a:pPr algn="l"/>
            <a:endParaRPr lang="en-US" altLang="zh-CN" sz="2000"/>
          </a:p>
          <a:p>
            <a:pPr algn="l"/>
            <a:r>
              <a:rPr lang="zh-CN" altLang="en-US" sz="2000"/>
              <a:t>你必须竭尽全力去做事情，要尽最大努力去做，只要你这么做，只要你保持乐观，你就能看见一线希望。</a:t>
            </a:r>
            <a:endParaRPr lang="zh-CN" altLang="en-US" sz="2000"/>
          </a:p>
          <a:p>
            <a:pPr algn="l"/>
            <a:endParaRPr lang="zh-CN" altLang="en-US" sz="2000"/>
          </a:p>
          <a:p>
            <a:pPr algn="l"/>
            <a:r>
              <a:rPr lang="zh-CN" altLang="en-US" sz="2000"/>
              <a:t>《乌云背后的幸福线》 电影</a:t>
            </a:r>
            <a:endParaRPr lang="zh-CN" altLang="en-US" sz="2000"/>
          </a:p>
          <a:p>
            <a:pPr algn="l"/>
            <a:endParaRPr lang="zh-CN" altLang="en-US" sz="2000"/>
          </a:p>
          <a:p>
            <a:pPr algn="l"/>
            <a:r>
              <a:rPr lang="en-US" altLang="zh-CN" sz="2000"/>
              <a:t>Every cloud has a silver line. </a:t>
            </a:r>
            <a:r>
              <a:rPr lang="zh-CN" altLang="en-US" sz="2000"/>
              <a:t>每朵云都有银色的边缘。</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561455"/>
          </a:xfrm>
        </p:spPr>
        <p:txBody>
          <a:bodyPr/>
          <a:p>
            <a:pPr algn="l"/>
            <a:r>
              <a:rPr lang="en-US" altLang="zh-CN" sz="2000"/>
              <a:t>Don't just get involved. Fight for your seat at the table. Better yet, fight for a seat at the head of the table.</a:t>
            </a:r>
            <a:endParaRPr lang="en-US" altLang="zh-CN" sz="2000"/>
          </a:p>
          <a:p>
            <a:pPr algn="l"/>
            <a:endParaRPr lang="en-US" altLang="zh-CN" sz="2000"/>
          </a:p>
          <a:p>
            <a:pPr algn="l"/>
            <a:r>
              <a:rPr lang="zh-CN" altLang="en-US" sz="2000"/>
              <a:t>不要只是参与而已， 一定要想办法在决策的座位上赢得一席之地，更好的是，要为自己能够成为坐上首席努力奋斗。</a:t>
            </a:r>
            <a:endParaRPr lang="zh-CN" altLang="en-US" sz="2000"/>
          </a:p>
          <a:p>
            <a:pPr algn="l"/>
            <a:endParaRPr lang="zh-CN" altLang="en-US" sz="2000"/>
          </a:p>
          <a:p>
            <a:pPr algn="l"/>
            <a:r>
              <a:rPr lang="zh-CN" altLang="en-US" sz="2000"/>
              <a:t>宁为鸡头，不为牛后。</a:t>
            </a:r>
            <a:endParaRPr lang="zh-CN" altLang="en-US" sz="2000"/>
          </a:p>
          <a:p>
            <a:pPr algn="l"/>
            <a:endParaRPr lang="zh-CN" altLang="en-US" sz="2000"/>
          </a:p>
          <a:p>
            <a:pPr algn="l"/>
            <a:r>
              <a:rPr lang="en-US" altLang="zh-CN" sz="2000"/>
              <a:t>Keep your eyes on the stars and your feet on the ground.</a:t>
            </a:r>
            <a:endParaRPr lang="en-US" altLang="zh-CN" sz="2000"/>
          </a:p>
          <a:p>
            <a:pPr algn="l"/>
            <a:r>
              <a:rPr lang="zh-CN" altLang="en-US" sz="2000"/>
              <a:t>仰望星空，脚踏实地。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13690"/>
            <a:ext cx="6908800" cy="6221730"/>
          </a:xfrm>
        </p:spPr>
        <p:txBody>
          <a:bodyPr/>
          <a:p>
            <a:pPr algn="l"/>
            <a:r>
              <a:rPr lang="en-US" altLang="zh-CN" sz="2000"/>
              <a:t>Whenever you feel like criticizing any one, just remember that all the people in this world haven't had the advantages that you've had.</a:t>
            </a:r>
            <a:endParaRPr lang="en-US" altLang="zh-CN" sz="2000"/>
          </a:p>
          <a:p>
            <a:pPr algn="l"/>
            <a:endParaRPr lang="en-US" altLang="zh-CN" sz="2000"/>
          </a:p>
          <a:p>
            <a:pPr algn="l"/>
            <a:r>
              <a:rPr lang="zh-CN" altLang="en-US" sz="2000"/>
              <a:t>每当你想要批评任何人的时候，你就记住，这个世界上所有的人，并不是个个都拥过你拥有的那些优越条件。</a:t>
            </a:r>
            <a:endParaRPr lang="zh-CN" altLang="en-US" sz="2000"/>
          </a:p>
          <a:p>
            <a:pPr algn="l"/>
            <a:endParaRPr lang="zh-CN" altLang="en-US" sz="2000"/>
          </a:p>
          <a:p>
            <a:pPr algn="l"/>
            <a:r>
              <a:rPr lang="zh-CN" altLang="en-US" sz="2000"/>
              <a:t>《了不起的盖茨比</a:t>
            </a:r>
            <a:r>
              <a:rPr lang="zh-CN" altLang="en-US" sz="2000"/>
              <a:t>》</a:t>
            </a:r>
            <a:endParaRPr lang="zh-CN" altLang="en-US" sz="2000"/>
          </a:p>
          <a:p>
            <a:pPr algn="l"/>
            <a:endParaRPr lang="zh-CN" altLang="en-US" sz="2000"/>
          </a:p>
          <a:p>
            <a:pPr algn="l"/>
            <a:r>
              <a:rPr lang="en-US" altLang="zh-CN" sz="2000"/>
              <a:t>The fool doth think he is wise, but the wise man knows himself to be a fool.</a:t>
            </a:r>
            <a:endParaRPr lang="en-US" altLang="zh-CN" sz="2000"/>
          </a:p>
          <a:p>
            <a:pPr algn="l"/>
            <a:r>
              <a:rPr lang="zh-CN" altLang="en-US" sz="2000"/>
              <a:t>愚者总自以为聪明， 智者则有自知之明。</a:t>
            </a:r>
            <a:endParaRPr lang="zh-CN" altLang="en-US" sz="2000"/>
          </a:p>
          <a:p>
            <a:pPr algn="l"/>
            <a:endParaRPr lang="zh-CN" altLang="en-US" sz="2000"/>
          </a:p>
          <a:p>
            <a:pPr algn="l"/>
            <a:r>
              <a:rPr lang="en-US" altLang="zh-CN" sz="2000"/>
              <a:t>Dreams save us. Dreams lift us up and transform us into something better.</a:t>
            </a:r>
            <a:endParaRPr lang="en-US" altLang="zh-CN" sz="2000"/>
          </a:p>
          <a:p>
            <a:pPr algn="l"/>
            <a:r>
              <a:rPr lang="zh-CN" altLang="en-US" sz="2000"/>
              <a:t>梦想能够拯救我们，梦想能够激励我们并让我们成为更好的人。</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38570"/>
          </a:xfrm>
        </p:spPr>
        <p:txBody>
          <a:bodyPr/>
          <a:p>
            <a:pPr algn="l"/>
            <a:r>
              <a:rPr lang="en-US" altLang="zh-CN" sz="2000"/>
              <a:t>It's better to </a:t>
            </a:r>
            <a:r>
              <a:rPr lang="en-US" altLang="zh-CN" sz="2000" b="1"/>
              <a:t>hang out with</a:t>
            </a:r>
            <a:r>
              <a:rPr lang="zh-CN" altLang="en-US" sz="2000" b="1"/>
              <a:t>（与某人混）</a:t>
            </a:r>
            <a:r>
              <a:rPr lang="en-US" altLang="zh-CN" sz="2000"/>
              <a:t> people better than you. </a:t>
            </a:r>
            <a:r>
              <a:rPr lang="en-US" altLang="zh-CN" sz="2000" b="1"/>
              <a:t>Pick out</a:t>
            </a:r>
            <a:r>
              <a:rPr lang="zh-CN" altLang="en-US" sz="2000" b="1"/>
              <a:t>（挑出来）</a:t>
            </a:r>
            <a:r>
              <a:rPr lang="en-US" altLang="zh-CN" sz="2000" b="1"/>
              <a:t> </a:t>
            </a:r>
            <a:r>
              <a:rPr lang="en-US" altLang="zh-CN" sz="2000"/>
              <a:t>associates</a:t>
            </a:r>
            <a:r>
              <a:rPr lang="zh-CN" altLang="en-US" sz="2000"/>
              <a:t>（助手）</a:t>
            </a:r>
            <a:r>
              <a:rPr lang="en-US" altLang="zh-CN" sz="2000"/>
              <a:t> whose behavior is better than yours and you'll </a:t>
            </a:r>
            <a:r>
              <a:rPr lang="en-US" altLang="zh-CN" sz="2000" b="1"/>
              <a:t>drift</a:t>
            </a:r>
            <a:r>
              <a:rPr lang="zh-CN" altLang="en-US" sz="2000" b="1"/>
              <a:t>（漂流）</a:t>
            </a:r>
            <a:r>
              <a:rPr lang="en-US" altLang="zh-CN" sz="2000" b="1"/>
              <a:t> in that direction.</a:t>
            </a:r>
            <a:endParaRPr lang="en-US" altLang="zh-CN" sz="2000" b="1"/>
          </a:p>
          <a:p>
            <a:pPr algn="l"/>
            <a:endParaRPr lang="en-US" altLang="zh-CN" sz="2000"/>
          </a:p>
          <a:p>
            <a:pPr algn="l"/>
            <a:r>
              <a:rPr lang="en-US" altLang="zh-CN" sz="2000"/>
              <a:t> </a:t>
            </a:r>
            <a:r>
              <a:rPr lang="zh-CN" altLang="en-US" sz="2000"/>
              <a:t>与那些比你更优秀的人在一起比较好，选择那些行为比你更优秀的伙伴，你将受到潜移默化的影响。</a:t>
            </a:r>
            <a:endParaRPr lang="zh-CN" altLang="en-US" sz="2000"/>
          </a:p>
          <a:p>
            <a:pPr algn="l"/>
            <a:endParaRPr lang="zh-CN" altLang="en-US" sz="2000"/>
          </a:p>
          <a:p>
            <a:pPr algn="l"/>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a:p>
            <a:pPr algn="l"/>
            <a:endParaRPr lang="zh-CN" altLang="en-US" sz="2800"/>
          </a:p>
          <a:p>
            <a:pPr algn="l"/>
            <a:r>
              <a:rPr lang="en-US" altLang="zh-CN" sz="2800"/>
              <a:t>A Better You</a:t>
            </a:r>
            <a:endParaRPr lang="en-US" altLang="zh-CN" sz="2800"/>
          </a:p>
          <a:p>
            <a:pPr algn="l"/>
            <a:r>
              <a:rPr lang="en-US" altLang="zh-CN" sz="2800"/>
              <a:t>A Bigger World</a:t>
            </a:r>
            <a:endParaRPr lang="en-US" altLang="zh-CN"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92875"/>
          </a:xfrm>
        </p:spPr>
        <p:txBody>
          <a:bodyPr/>
          <a:p>
            <a:pPr algn="l"/>
            <a:r>
              <a:rPr lang="en-US" altLang="zh-CN" sz="2000"/>
              <a:t>When there is no one left in the living world who remembers you, you disappear from the world. We call it the final death.</a:t>
            </a:r>
            <a:endParaRPr lang="en-US" altLang="zh-CN" sz="2000"/>
          </a:p>
          <a:p>
            <a:pPr algn="l"/>
            <a:endParaRPr lang="en-US" altLang="zh-CN" sz="2000"/>
          </a:p>
          <a:p>
            <a:pPr algn="l"/>
            <a:r>
              <a:rPr lang="zh-CN" altLang="en-US" sz="2000"/>
              <a:t>当活人的世界再没有一个人记得你，你就会从这个世界上消失。我们把这个叫做终极死亡。</a:t>
            </a:r>
            <a:endParaRPr lang="zh-CN" altLang="en-US" sz="2000"/>
          </a:p>
          <a:p>
            <a:pPr algn="l"/>
            <a:endParaRPr lang="zh-CN" altLang="en-US" sz="2000"/>
          </a:p>
          <a:p>
            <a:pPr algn="l"/>
            <a:r>
              <a:rPr lang="zh-CN" altLang="en-US" sz="2000"/>
              <a:t>《</a:t>
            </a:r>
            <a:r>
              <a:rPr lang="en-US" altLang="zh-CN" sz="2000"/>
              <a:t>coco</a:t>
            </a:r>
            <a:r>
              <a:rPr lang="zh-CN" altLang="en-US" sz="2000"/>
              <a:t>》寻梦环游记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normAutofit lnSpcReduction="10000"/>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a:p>
            <a:pPr algn="l"/>
            <a:endParaRPr lang="zh-CN" altLang="en-US" sz="2400"/>
          </a:p>
          <a:p>
            <a:pPr algn="l"/>
            <a:r>
              <a:rPr lang="zh-CN" altLang="en-US" sz="2000"/>
              <a:t>I'm the type of person,if you ask me a question, and I don't know the answer,I'm gonna to tell you that I don't know. </a:t>
            </a:r>
            <a:endParaRPr lang="zh-CN" altLang="en-US" sz="2000"/>
          </a:p>
          <a:p>
            <a:pPr algn="l"/>
            <a:r>
              <a:rPr lang="zh-CN" altLang="en-US" sz="2000"/>
              <a:t>But I bet you what: I know how to find the answer, and I'll find the answer. </a:t>
            </a:r>
            <a:endParaRPr lang="zh-CN" altLang="en-US" sz="2000"/>
          </a:p>
          <a:p>
            <a:pPr algn="l"/>
            <a:r>
              <a:rPr lang="zh-CN" altLang="en-US" sz="2000"/>
              <a:t>我是这样的人，如果你问的问题我不知道答案，我会直接告诉你“我不知道”。但我向你保证：我知道如何寻找答案，而且我一定会找出答案的。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9404</Words>
  <Application>WPS 演示</Application>
  <PresentationFormat>Widescreen</PresentationFormat>
  <Paragraphs>315</Paragraphs>
  <Slides>30</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tai'bu'he'su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79</cp:revision>
  <dcterms:created xsi:type="dcterms:W3CDTF">2018-08-16T08:03:00Z</dcterms:created>
  <dcterms:modified xsi:type="dcterms:W3CDTF">2019-04-05T14:42:20Z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