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
  </p:notesMasterIdLst>
  <p:sldIdLst>
    <p:sldId id="388" r:id="rId2"/>
    <p:sldId id="350" r:id="rId3"/>
    <p:sldId id="396" r:id="rId4"/>
    <p:sldId id="395" r:id="rId5"/>
    <p:sldId id="391" r:id="rId6"/>
    <p:sldId id="397" r:id="rId7"/>
    <p:sldId id="394" r:id="rId8"/>
    <p:sldId id="390" r:id="rId9"/>
  </p:sldIdLst>
  <p:sldSz cx="12192000" cy="6858000"/>
  <p:notesSz cx="7010400" cy="9236075"/>
  <p:defaultTextStyle>
    <a:defPPr>
      <a:defRPr lang="en-US"/>
    </a:defPPr>
    <a:lvl1pPr algn="l" rtl="0" fontAlgn="base">
      <a:spcBef>
        <a:spcPct val="0"/>
      </a:spcBef>
      <a:spcAft>
        <a:spcPct val="0"/>
      </a:spcAft>
      <a:defRPr kern="1200">
        <a:solidFill>
          <a:schemeClr val="tx1"/>
        </a:solidFill>
        <a:latin typeface="Arial" charset="0"/>
        <a:ea typeface="ヒラギノ角ゴ Pro W3" charset="0"/>
        <a:cs typeface="Arial" charset="0"/>
      </a:defRPr>
    </a:lvl1pPr>
    <a:lvl2pPr marL="457200" algn="l" rtl="0" fontAlgn="base">
      <a:spcBef>
        <a:spcPct val="0"/>
      </a:spcBef>
      <a:spcAft>
        <a:spcPct val="0"/>
      </a:spcAft>
      <a:defRPr kern="1200">
        <a:solidFill>
          <a:schemeClr val="tx1"/>
        </a:solidFill>
        <a:latin typeface="Arial" charset="0"/>
        <a:ea typeface="ヒラギノ角ゴ Pro W3" charset="0"/>
        <a:cs typeface="Arial" charset="0"/>
      </a:defRPr>
    </a:lvl2pPr>
    <a:lvl3pPr marL="914400" algn="l" rtl="0" fontAlgn="base">
      <a:spcBef>
        <a:spcPct val="0"/>
      </a:spcBef>
      <a:spcAft>
        <a:spcPct val="0"/>
      </a:spcAft>
      <a:defRPr kern="1200">
        <a:solidFill>
          <a:schemeClr val="tx1"/>
        </a:solidFill>
        <a:latin typeface="Arial" charset="0"/>
        <a:ea typeface="ヒラギノ角ゴ Pro W3" charset="0"/>
        <a:cs typeface="Arial" charset="0"/>
      </a:defRPr>
    </a:lvl3pPr>
    <a:lvl4pPr marL="1371600" algn="l" rtl="0" fontAlgn="base">
      <a:spcBef>
        <a:spcPct val="0"/>
      </a:spcBef>
      <a:spcAft>
        <a:spcPct val="0"/>
      </a:spcAft>
      <a:defRPr kern="1200">
        <a:solidFill>
          <a:schemeClr val="tx1"/>
        </a:solidFill>
        <a:latin typeface="Arial" charset="0"/>
        <a:ea typeface="ヒラギノ角ゴ Pro W3" charset="0"/>
        <a:cs typeface="Arial" charset="0"/>
      </a:defRPr>
    </a:lvl4pPr>
    <a:lvl5pPr marL="1828800" algn="l" rtl="0" fontAlgn="base">
      <a:spcBef>
        <a:spcPct val="0"/>
      </a:spcBef>
      <a:spcAft>
        <a:spcPct val="0"/>
      </a:spcAft>
      <a:defRPr kern="1200">
        <a:solidFill>
          <a:schemeClr val="tx1"/>
        </a:solidFill>
        <a:latin typeface="Arial" charset="0"/>
        <a:ea typeface="ヒラギノ角ゴ Pro W3" charset="0"/>
        <a:cs typeface="Arial" charset="0"/>
      </a:defRPr>
    </a:lvl5pPr>
    <a:lvl6pPr marL="2286000" algn="l" defTabSz="457200" rtl="0" eaLnBrk="1" latinLnBrk="0" hangingPunct="1">
      <a:defRPr kern="1200">
        <a:solidFill>
          <a:schemeClr val="tx1"/>
        </a:solidFill>
        <a:latin typeface="Arial" charset="0"/>
        <a:ea typeface="ヒラギノ角ゴ Pro W3" charset="0"/>
        <a:cs typeface="Arial" charset="0"/>
      </a:defRPr>
    </a:lvl6pPr>
    <a:lvl7pPr marL="2743200" algn="l" defTabSz="457200" rtl="0" eaLnBrk="1" latinLnBrk="0" hangingPunct="1">
      <a:defRPr kern="1200">
        <a:solidFill>
          <a:schemeClr val="tx1"/>
        </a:solidFill>
        <a:latin typeface="Arial" charset="0"/>
        <a:ea typeface="ヒラギノ角ゴ Pro W3" charset="0"/>
        <a:cs typeface="Arial" charset="0"/>
      </a:defRPr>
    </a:lvl7pPr>
    <a:lvl8pPr marL="3200400" algn="l" defTabSz="457200" rtl="0" eaLnBrk="1" latinLnBrk="0" hangingPunct="1">
      <a:defRPr kern="1200">
        <a:solidFill>
          <a:schemeClr val="tx1"/>
        </a:solidFill>
        <a:latin typeface="Arial" charset="0"/>
        <a:ea typeface="ヒラギノ角ゴ Pro W3" charset="0"/>
        <a:cs typeface="Arial" charset="0"/>
      </a:defRPr>
    </a:lvl8pPr>
    <a:lvl9pPr marL="3657600" algn="l" defTabSz="457200" rtl="0" eaLnBrk="1" latinLnBrk="0" hangingPunct="1">
      <a:defRPr kern="1200">
        <a:solidFill>
          <a:schemeClr val="tx1"/>
        </a:solidFill>
        <a:latin typeface="Arial" charset="0"/>
        <a:ea typeface="ヒラギノ角ゴ Pro W3" charset="0"/>
        <a:cs typeface="Arial" charset="0"/>
      </a:defRPr>
    </a:lvl9pPr>
  </p:defaultTextStyle>
  <p:extLst>
    <p:ext uri="{EFAFB233-063F-42B5-8137-9DF3F51BA10A}">
      <p15:sldGuideLst xmlns:p15="http://schemas.microsoft.com/office/powerpoint/2012/main">
        <p15:guide id="1" orient="horz" pos="1008" userDrawn="1">
          <p15:clr>
            <a:srgbClr val="A4A3A4"/>
          </p15:clr>
        </p15:guide>
        <p15:guide id="2" pos="256" userDrawn="1">
          <p15:clr>
            <a:srgbClr val="A4A3A4"/>
          </p15:clr>
        </p15:guide>
        <p15:guide id="3" pos="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4A"/>
    <a:srgbClr val="004165"/>
    <a:srgbClr val="A9B2B1"/>
    <a:srgbClr val="800000"/>
    <a:srgbClr val="C6D5D7"/>
    <a:srgbClr val="DCEAEA"/>
    <a:srgbClr val="EBFDFF"/>
    <a:srgbClr val="ECFCFE"/>
    <a:srgbClr val="D9EFF8"/>
    <a:srgbClr val="ECEF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96304" autoAdjust="0"/>
  </p:normalViewPr>
  <p:slideViewPr>
    <p:cSldViewPr showGuides="1">
      <p:cViewPr varScale="1">
        <p:scale>
          <a:sx n="82" d="100"/>
          <a:sy n="82" d="100"/>
        </p:scale>
        <p:origin x="662" y="62"/>
      </p:cViewPr>
      <p:guideLst>
        <p:guide orient="horz" pos="1008"/>
        <p:guide pos="256"/>
        <p:guide pos="384"/>
      </p:guideLst>
    </p:cSldViewPr>
  </p:slideViewPr>
  <p:outlineViewPr>
    <p:cViewPr>
      <p:scale>
        <a:sx n="33" d="100"/>
        <a:sy n="33" d="100"/>
      </p:scale>
      <p:origin x="0" y="0"/>
    </p:cViewPr>
  </p:outlineViewPr>
  <p:notesTextViewPr>
    <p:cViewPr>
      <p:scale>
        <a:sx n="85" d="100"/>
        <a:sy n="85" d="100"/>
      </p:scale>
      <p:origin x="0" y="0"/>
    </p:cViewPr>
  </p:notesTextViewPr>
  <p:sorterViewPr>
    <p:cViewPr>
      <p:scale>
        <a:sx n="70" d="100"/>
        <a:sy n="70" d="100"/>
      </p:scale>
      <p:origin x="0" y="88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16E6FB2C-DA94-C541-9E89-F92525DB3B64}" type="datetimeFigureOut">
              <a:rPr lang="en-US" smtClean="0"/>
              <a:t>7/24/2021</a:t>
            </a:fld>
            <a:endParaRPr lang="en-US"/>
          </a:p>
        </p:txBody>
      </p:sp>
      <p:sp>
        <p:nvSpPr>
          <p:cNvPr id="4" name="Slide Image Placeholder 3"/>
          <p:cNvSpPr>
            <a:spLocks noGrp="1" noRot="1" noChangeAspect="1"/>
          </p:cNvSpPr>
          <p:nvPr>
            <p:ph type="sldImg" idx="2"/>
          </p:nvPr>
        </p:nvSpPr>
        <p:spPr>
          <a:xfrm>
            <a:off x="735013" y="1154113"/>
            <a:ext cx="5540375"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1C54B805-CDAB-3A40-8111-AB777D1FAB7A}" type="slidenum">
              <a:rPr lang="en-US" smtClean="0"/>
              <a:t>‹#›</a:t>
            </a:fld>
            <a:endParaRPr lang="en-US"/>
          </a:p>
        </p:txBody>
      </p:sp>
    </p:spTree>
    <p:extLst>
      <p:ext uri="{BB962C8B-B14F-4D97-AF65-F5344CB8AC3E}">
        <p14:creationId xmlns:p14="http://schemas.microsoft.com/office/powerpoint/2010/main" val="46560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4B805-CDAB-3A40-8111-AB777D1FAB7A}" type="slidenum">
              <a:rPr lang="en-US" smtClean="0"/>
              <a:t>1</a:t>
            </a:fld>
            <a:endParaRPr lang="en-US"/>
          </a:p>
        </p:txBody>
      </p:sp>
    </p:spTree>
    <p:extLst>
      <p:ext uri="{BB962C8B-B14F-4D97-AF65-F5344CB8AC3E}">
        <p14:creationId xmlns:p14="http://schemas.microsoft.com/office/powerpoint/2010/main" val="106377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4B805-CDAB-3A40-8111-AB777D1FAB7A}" type="slidenum">
              <a:rPr lang="en-US" smtClean="0"/>
              <a:t>2</a:t>
            </a:fld>
            <a:endParaRPr lang="en-US"/>
          </a:p>
        </p:txBody>
      </p:sp>
    </p:spTree>
    <p:extLst>
      <p:ext uri="{BB962C8B-B14F-4D97-AF65-F5344CB8AC3E}">
        <p14:creationId xmlns:p14="http://schemas.microsoft.com/office/powerpoint/2010/main" val="186556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4B805-CDAB-3A40-8111-AB777D1FAB7A}" type="slidenum">
              <a:rPr lang="en-US" smtClean="0"/>
              <a:t>3</a:t>
            </a:fld>
            <a:endParaRPr lang="en-US"/>
          </a:p>
        </p:txBody>
      </p:sp>
    </p:spTree>
    <p:extLst>
      <p:ext uri="{BB962C8B-B14F-4D97-AF65-F5344CB8AC3E}">
        <p14:creationId xmlns:p14="http://schemas.microsoft.com/office/powerpoint/2010/main" val="3960026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dark bkg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4573524" y="1671826"/>
            <a:ext cx="3044952" cy="694944"/>
          </a:xfrm>
          <a:prstGeom prst="rect">
            <a:avLst/>
          </a:prstGeom>
        </p:spPr>
      </p:pic>
      <p:cxnSp>
        <p:nvCxnSpPr>
          <p:cNvPr id="4" name="Straight Connector 3"/>
          <p:cNvCxnSpPr/>
          <p:nvPr userDrawn="1"/>
        </p:nvCxnSpPr>
        <p:spPr>
          <a:xfrm>
            <a:off x="1422400" y="2743200"/>
            <a:ext cx="934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9"/>
          <p:cNvSpPr>
            <a:spLocks noGrp="1"/>
          </p:cNvSpPr>
          <p:nvPr>
            <p:ph type="title" hasCustomPrompt="1"/>
          </p:nvPr>
        </p:nvSpPr>
        <p:spPr>
          <a:xfrm>
            <a:off x="838200" y="3200401"/>
            <a:ext cx="10515600" cy="533400"/>
          </a:xfrm>
          <a:prstGeom prst="rect">
            <a:avLst/>
          </a:prstGeom>
        </p:spPr>
        <p:txBody>
          <a:bodyPr/>
          <a:lstStyle>
            <a:lvl1pPr algn="ctr">
              <a:defRPr sz="2600">
                <a:solidFill>
                  <a:srgbClr val="FFF0A0"/>
                </a:solidFill>
                <a:latin typeface="Myriad Pro" charset="0"/>
                <a:ea typeface="Myriad Pro" charset="0"/>
                <a:cs typeface="Myriad Pro" charset="0"/>
              </a:defRPr>
            </a:lvl1pPr>
          </a:lstStyle>
          <a:p>
            <a:r>
              <a:rPr lang="en-US" dirty="0"/>
              <a:t>Click to Edit Master Title</a:t>
            </a:r>
          </a:p>
        </p:txBody>
      </p:sp>
      <p:sp>
        <p:nvSpPr>
          <p:cNvPr id="15" name="Content Placeholder 17"/>
          <p:cNvSpPr>
            <a:spLocks noGrp="1"/>
          </p:cNvSpPr>
          <p:nvPr>
            <p:ph sz="quarter" idx="10" hasCustomPrompt="1"/>
          </p:nvPr>
        </p:nvSpPr>
        <p:spPr>
          <a:xfrm>
            <a:off x="2197100" y="4038600"/>
            <a:ext cx="7797800" cy="914400"/>
          </a:xfrm>
          <a:prstGeom prst="rect">
            <a:avLst/>
          </a:prstGeom>
        </p:spPr>
        <p:txBody>
          <a:bodyPr/>
          <a:lstStyle>
            <a:lvl1pPr marL="0" indent="0" algn="ctr">
              <a:buNone/>
              <a:defRPr sz="2000" baseline="0">
                <a:solidFill>
                  <a:srgbClr val="EBEBEB"/>
                </a:solidFill>
              </a:defRPr>
            </a:lvl1pPr>
          </a:lstStyle>
          <a:p>
            <a:pPr lvl="0"/>
            <a:r>
              <a:rPr lang="en-US" dirty="0"/>
              <a:t>Click to Edit Master subtitle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light bkgd">
    <p:spTree>
      <p:nvGrpSpPr>
        <p:cNvPr id="1" name=""/>
        <p:cNvGrpSpPr/>
        <p:nvPr/>
      </p:nvGrpSpPr>
      <p:grpSpPr>
        <a:xfrm>
          <a:off x="0" y="0"/>
          <a:ext cx="0" cy="0"/>
          <a:chOff x="0" y="0"/>
          <a:chExt cx="0" cy="0"/>
        </a:xfrm>
      </p:grpSpPr>
      <p:cxnSp>
        <p:nvCxnSpPr>
          <p:cNvPr id="4" name="Straight Connector 3"/>
          <p:cNvCxnSpPr/>
          <p:nvPr userDrawn="1"/>
        </p:nvCxnSpPr>
        <p:spPr>
          <a:xfrm>
            <a:off x="1422400" y="2743200"/>
            <a:ext cx="9347200" cy="0"/>
          </a:xfrm>
          <a:prstGeom prst="line">
            <a:avLst/>
          </a:prstGeom>
          <a:ln>
            <a:solidFill>
              <a:srgbClr val="A9B2B1"/>
            </a:solidFill>
          </a:ln>
        </p:spPr>
        <p:style>
          <a:lnRef idx="1">
            <a:schemeClr val="accent1"/>
          </a:lnRef>
          <a:fillRef idx="0">
            <a:schemeClr val="accent1"/>
          </a:fillRef>
          <a:effectRef idx="0">
            <a:schemeClr val="accent1"/>
          </a:effectRef>
          <a:fontRef idx="minor">
            <a:schemeClr val="tx1"/>
          </a:fontRef>
        </p:style>
      </p:cxnSp>
      <p:sp>
        <p:nvSpPr>
          <p:cNvPr id="14" name="Title 9"/>
          <p:cNvSpPr>
            <a:spLocks noGrp="1"/>
          </p:cNvSpPr>
          <p:nvPr>
            <p:ph type="title" hasCustomPrompt="1"/>
          </p:nvPr>
        </p:nvSpPr>
        <p:spPr>
          <a:xfrm>
            <a:off x="838200" y="3200401"/>
            <a:ext cx="10515600" cy="533400"/>
          </a:xfrm>
          <a:prstGeom prst="rect">
            <a:avLst/>
          </a:prstGeom>
        </p:spPr>
        <p:txBody>
          <a:bodyPr/>
          <a:lstStyle>
            <a:lvl1pPr algn="ctr">
              <a:defRPr sz="2600">
                <a:solidFill>
                  <a:schemeClr val="tx2">
                    <a:lumMod val="65000"/>
                    <a:lumOff val="35000"/>
                  </a:schemeClr>
                </a:solidFill>
                <a:latin typeface="Myriad Pro" charset="0"/>
                <a:ea typeface="Myriad Pro" charset="0"/>
                <a:cs typeface="Myriad Pro" charset="0"/>
              </a:defRPr>
            </a:lvl1pPr>
          </a:lstStyle>
          <a:p>
            <a:r>
              <a:rPr lang="en-US" dirty="0"/>
              <a:t>Click to Edit Presentation Title</a:t>
            </a:r>
          </a:p>
        </p:txBody>
      </p:sp>
      <p:sp>
        <p:nvSpPr>
          <p:cNvPr id="15" name="Content Placeholder 17"/>
          <p:cNvSpPr>
            <a:spLocks noGrp="1"/>
          </p:cNvSpPr>
          <p:nvPr>
            <p:ph sz="quarter" idx="10" hasCustomPrompt="1"/>
          </p:nvPr>
        </p:nvSpPr>
        <p:spPr>
          <a:xfrm>
            <a:off x="2197100" y="4038600"/>
            <a:ext cx="7797800" cy="914400"/>
          </a:xfrm>
          <a:prstGeom prst="rect">
            <a:avLst/>
          </a:prstGeom>
        </p:spPr>
        <p:txBody>
          <a:bodyPr/>
          <a:lstStyle>
            <a:lvl1pPr marL="0" indent="0" algn="ctr">
              <a:buNone/>
              <a:defRPr sz="2000" baseline="0">
                <a:solidFill>
                  <a:schemeClr val="tx2">
                    <a:lumMod val="65000"/>
                    <a:lumOff val="35000"/>
                  </a:schemeClr>
                </a:solidFill>
              </a:defRPr>
            </a:lvl1pPr>
          </a:lstStyle>
          <a:p>
            <a:pPr lvl="0"/>
            <a:r>
              <a:rPr lang="en-US" dirty="0"/>
              <a:t>Click to Edit Presentation Subtitle</a:t>
            </a:r>
          </a:p>
        </p:txBody>
      </p:sp>
      <p:pic>
        <p:nvPicPr>
          <p:cNvPr id="17" name="Picture 16"/>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4573524" y="1677404"/>
            <a:ext cx="3044952" cy="69494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Bulleted Content">
    <p:spTree>
      <p:nvGrpSpPr>
        <p:cNvPr id="1" name=""/>
        <p:cNvGrpSpPr/>
        <p:nvPr/>
      </p:nvGrpSpPr>
      <p:grpSpPr>
        <a:xfrm>
          <a:off x="0" y="0"/>
          <a:ext cx="0" cy="0"/>
          <a:chOff x="0" y="0"/>
          <a:chExt cx="0" cy="0"/>
        </a:xfrm>
      </p:grpSpPr>
      <p:cxnSp>
        <p:nvCxnSpPr>
          <p:cNvPr id="9" name="Straight Connector 8"/>
          <p:cNvCxnSpPr/>
          <p:nvPr userDrawn="1"/>
        </p:nvCxnSpPr>
        <p:spPr>
          <a:xfrm>
            <a:off x="406400" y="1256580"/>
            <a:ext cx="711200" cy="0"/>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4800" y="609600"/>
            <a:ext cx="11480800" cy="645075"/>
          </a:xfrm>
          <a:prstGeom prst="rect">
            <a:avLst/>
          </a:prstGeom>
        </p:spPr>
        <p:txBody>
          <a:bodyPr/>
          <a:lstStyle>
            <a:lvl1pPr>
              <a:defRPr sz="3000"/>
            </a:lvl1pPr>
          </a:lstStyle>
          <a:p>
            <a:r>
              <a:rPr lang="en-US" dirty="0"/>
              <a:t>Click to edit Master title style</a:t>
            </a:r>
          </a:p>
        </p:txBody>
      </p:sp>
      <p:sp>
        <p:nvSpPr>
          <p:cNvPr id="11" name="Text Placeholder 23"/>
          <p:cNvSpPr>
            <a:spLocks noGrp="1"/>
          </p:cNvSpPr>
          <p:nvPr>
            <p:ph idx="1"/>
          </p:nvPr>
        </p:nvSpPr>
        <p:spPr>
          <a:xfrm>
            <a:off x="609600" y="1604155"/>
            <a:ext cx="10972800" cy="5101445"/>
          </a:xfrm>
          <a:prstGeom prst="rect">
            <a:avLst/>
          </a:prstGeom>
        </p:spPr>
        <p:txBody>
          <a:bodyPr vert="horz" lIns="91440" tIns="45720" rIns="91440" bIns="45720" rtlCol="0">
            <a:normAutofit/>
          </a:bodyPr>
          <a:lstStyle>
            <a:lvl1pPr marL="287338" indent="-287338">
              <a:buSzPct val="100000"/>
              <a:defRPr sz="2400">
                <a:solidFill>
                  <a:schemeClr val="tx2">
                    <a:lumMod val="65000"/>
                    <a:lumOff val="35000"/>
                  </a:schemeClr>
                </a:solidFill>
              </a:defRPr>
            </a:lvl1pPr>
            <a:lvl2pPr marL="685800" indent="-228600">
              <a:defRPr sz="2000">
                <a:solidFill>
                  <a:schemeClr val="tx2">
                    <a:lumMod val="65000"/>
                    <a:lumOff val="35000"/>
                  </a:schemeClr>
                </a:solidFill>
              </a:defRPr>
            </a:lvl2pPr>
            <a:lvl3pPr marL="1084263" indent="-169863">
              <a:defRPr>
                <a:solidFill>
                  <a:schemeClr val="tx2">
                    <a:lumMod val="65000"/>
                    <a:lumOff val="35000"/>
                  </a:schemeClr>
                </a:solidFill>
              </a:defRPr>
            </a:lvl3pPr>
            <a:lvl4pPr>
              <a:defRPr>
                <a:solidFill>
                  <a:schemeClr val="tx2">
                    <a:lumMod val="65000"/>
                    <a:lumOff val="35000"/>
                  </a:schemeClr>
                </a:solidFill>
              </a:defRPr>
            </a:lvl4pPr>
            <a:lvl5pPr marL="2060575" indent="-290513">
              <a:defRPr>
                <a:solidFill>
                  <a:schemeClr val="tx2">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1647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running copy">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10972800" cy="914400"/>
          </a:xfrm>
          <a:prstGeom prst="rect">
            <a:avLst/>
          </a:prstGeom>
        </p:spPr>
        <p:txBody>
          <a:bodyPr vert="horz"/>
          <a:lstStyle>
            <a:lvl1pPr>
              <a:defRPr sz="3000"/>
            </a:lvl1pPr>
          </a:lstStyle>
          <a:p>
            <a:r>
              <a:rPr lang="en-US" dirty="0"/>
              <a:t>Click to edit Master title style</a:t>
            </a:r>
          </a:p>
        </p:txBody>
      </p:sp>
      <p:sp>
        <p:nvSpPr>
          <p:cNvPr id="3" name="Text Placeholder 23"/>
          <p:cNvSpPr>
            <a:spLocks noGrp="1"/>
          </p:cNvSpPr>
          <p:nvPr>
            <p:ph idx="1"/>
          </p:nvPr>
        </p:nvSpPr>
        <p:spPr>
          <a:xfrm>
            <a:off x="609600" y="1604155"/>
            <a:ext cx="10972800" cy="5101445"/>
          </a:xfrm>
          <a:prstGeom prst="rect">
            <a:avLst/>
          </a:prstGeom>
        </p:spPr>
        <p:txBody>
          <a:bodyPr vert="horz" lIns="91440" tIns="45720" rIns="91440" bIns="45720" rtlCol="0">
            <a:normAutofit/>
          </a:bodyPr>
          <a:lstStyle>
            <a:lvl1pPr marL="0" indent="0">
              <a:buSzPct val="100000"/>
              <a:buFontTx/>
              <a:buNone/>
              <a:defRPr sz="2400">
                <a:solidFill>
                  <a:schemeClr val="tx2">
                    <a:lumMod val="65000"/>
                    <a:lumOff val="35000"/>
                  </a:schemeClr>
                </a:solidFill>
              </a:defRPr>
            </a:lvl1pPr>
            <a:lvl2pPr marL="457200" indent="0">
              <a:buFontTx/>
              <a:buNone/>
              <a:defRPr sz="2000">
                <a:solidFill>
                  <a:schemeClr val="tx2">
                    <a:lumMod val="65000"/>
                    <a:lumOff val="35000"/>
                  </a:schemeClr>
                </a:solidFill>
              </a:defRPr>
            </a:lvl2pPr>
            <a:lvl3pPr marL="914400" indent="0">
              <a:buFontTx/>
              <a:buNone/>
              <a:defRPr>
                <a:solidFill>
                  <a:schemeClr val="tx2">
                    <a:lumMod val="65000"/>
                    <a:lumOff val="35000"/>
                  </a:schemeClr>
                </a:solidFill>
              </a:defRPr>
            </a:lvl3pPr>
            <a:lvl4pPr marL="1371600" indent="0">
              <a:buFontTx/>
              <a:buNone/>
              <a:defRPr>
                <a:solidFill>
                  <a:schemeClr val="tx2">
                    <a:lumMod val="65000"/>
                    <a:lumOff val="35000"/>
                  </a:schemeClr>
                </a:solidFill>
              </a:defRPr>
            </a:lvl4pPr>
            <a:lvl5pPr marL="1770062" indent="0">
              <a:buFontTx/>
              <a:buNone/>
              <a:defRPr>
                <a:solidFill>
                  <a:schemeClr val="tx2">
                    <a:lumMod val="65000"/>
                    <a:lumOff val="35000"/>
                  </a:schemeClr>
                </a:solidFill>
              </a:defRPr>
            </a:lvl5pPr>
          </a:lstStyle>
          <a:p>
            <a:pPr lvl="0"/>
            <a:r>
              <a:rPr lang="en-US" dirty="0"/>
              <a:t>Click to edit Master text styles</a:t>
            </a:r>
          </a:p>
        </p:txBody>
      </p:sp>
      <p:cxnSp>
        <p:nvCxnSpPr>
          <p:cNvPr id="4" name="Straight Connector 3"/>
          <p:cNvCxnSpPr/>
          <p:nvPr userDrawn="1"/>
        </p:nvCxnSpPr>
        <p:spPr>
          <a:xfrm>
            <a:off x="406400" y="1256580"/>
            <a:ext cx="711200" cy="0"/>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205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s--bullets">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10972800" cy="838200"/>
          </a:xfrm>
          <a:prstGeom prst="rect">
            <a:avLst/>
          </a:prstGeom>
        </p:spPr>
        <p:txBody>
          <a:bodyPr vert="horz"/>
          <a:lstStyle>
            <a:lvl1pPr>
              <a:defRPr sz="3000"/>
            </a:lvl1pPr>
          </a:lstStyle>
          <a:p>
            <a:r>
              <a:rPr lang="en-US" dirty="0"/>
              <a:t>Click to edit Master title style</a:t>
            </a:r>
          </a:p>
        </p:txBody>
      </p:sp>
      <p:sp>
        <p:nvSpPr>
          <p:cNvPr id="4" name="Content Placeholder 3"/>
          <p:cNvSpPr>
            <a:spLocks noGrp="1"/>
          </p:cNvSpPr>
          <p:nvPr>
            <p:ph sz="quarter" idx="10" hasCustomPrompt="1"/>
          </p:nvPr>
        </p:nvSpPr>
        <p:spPr>
          <a:xfrm>
            <a:off x="711200" y="1600200"/>
            <a:ext cx="4978400" cy="5181600"/>
          </a:xfrm>
          <a:prstGeom prst="rect">
            <a:avLst/>
          </a:prstGeom>
        </p:spPr>
        <p:txBody>
          <a:bodyPr vert="horz"/>
          <a:lstStyle>
            <a:lvl1pPr marL="228600" indent="-228600">
              <a:defRPr sz="2400"/>
            </a:lvl1pPr>
            <a:lvl2pPr marL="685800" indent="-228600">
              <a:defRPr sz="2000"/>
            </a:lvl2pPr>
            <a:lvl3pPr marL="1084263" indent="-169863">
              <a:defRPr sz="2000"/>
            </a:lvl3pPr>
            <a:lvl5pPr marL="2057400" indent="-228600">
              <a:defRPr/>
            </a:lvl5pPr>
          </a:lstStyle>
          <a:p>
            <a:pPr lvl="0"/>
            <a:r>
              <a:rPr lang="en-US" dirty="0"/>
              <a:t>Level One Bullet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06400" y="1256580"/>
            <a:ext cx="711200" cy="0"/>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6" name="Content Placeholder 3"/>
          <p:cNvSpPr>
            <a:spLocks noGrp="1"/>
          </p:cNvSpPr>
          <p:nvPr>
            <p:ph sz="quarter" idx="11" hasCustomPrompt="1"/>
          </p:nvPr>
        </p:nvSpPr>
        <p:spPr>
          <a:xfrm>
            <a:off x="6096000" y="1600200"/>
            <a:ext cx="4978400" cy="5181600"/>
          </a:xfrm>
          <a:prstGeom prst="rect">
            <a:avLst/>
          </a:prstGeom>
        </p:spPr>
        <p:txBody>
          <a:bodyPr vert="horz"/>
          <a:lstStyle>
            <a:lvl1pPr marL="228600" indent="-228600">
              <a:defRPr sz="2400"/>
            </a:lvl1pPr>
            <a:lvl2pPr marL="685800" indent="-228600">
              <a:defRPr sz="2000"/>
            </a:lvl2pPr>
            <a:lvl3pPr marL="1084263" indent="-169863">
              <a:defRPr sz="2000"/>
            </a:lvl3pPr>
            <a:lvl5pPr marL="2057400" indent="-228600">
              <a:defRPr/>
            </a:lvl5pPr>
          </a:lstStyle>
          <a:p>
            <a:pPr lvl="0"/>
            <a:r>
              <a:rPr lang="en-US" dirty="0"/>
              <a:t>Level One Bullet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28300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s--copy">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10972800" cy="762000"/>
          </a:xfrm>
          <a:prstGeom prst="rect">
            <a:avLst/>
          </a:prstGeom>
        </p:spPr>
        <p:txBody>
          <a:bodyPr vert="horz"/>
          <a:lstStyle>
            <a:lvl1pPr>
              <a:defRPr sz="3000"/>
            </a:lvl1pPr>
          </a:lstStyle>
          <a:p>
            <a:r>
              <a:rPr lang="en-US" dirty="0"/>
              <a:t>Click to edit Master title style</a:t>
            </a:r>
          </a:p>
        </p:txBody>
      </p:sp>
      <p:cxnSp>
        <p:nvCxnSpPr>
          <p:cNvPr id="3" name="Straight Connector 2"/>
          <p:cNvCxnSpPr/>
          <p:nvPr userDrawn="1"/>
        </p:nvCxnSpPr>
        <p:spPr>
          <a:xfrm>
            <a:off x="406400" y="1256580"/>
            <a:ext cx="711200" cy="0"/>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0"/>
          </p:nvPr>
        </p:nvSpPr>
        <p:spPr>
          <a:xfrm>
            <a:off x="609600" y="1600200"/>
            <a:ext cx="5181600" cy="5029200"/>
          </a:xfrm>
          <a:prstGeom prst="rect">
            <a:avLst/>
          </a:prstGeom>
        </p:spPr>
        <p:txBody>
          <a:bodyPr vert="horz"/>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dirty="0"/>
              <a:t>Click to edit Master text styles</a:t>
            </a:r>
          </a:p>
          <a:p>
            <a:pPr lvl="0"/>
            <a:endParaRPr lang="en-US" dirty="0"/>
          </a:p>
        </p:txBody>
      </p:sp>
      <p:sp>
        <p:nvSpPr>
          <p:cNvPr id="12" name="Content Placeholder 10"/>
          <p:cNvSpPr>
            <a:spLocks noGrp="1"/>
          </p:cNvSpPr>
          <p:nvPr>
            <p:ph sz="quarter" idx="11"/>
          </p:nvPr>
        </p:nvSpPr>
        <p:spPr>
          <a:xfrm>
            <a:off x="6197600" y="1600200"/>
            <a:ext cx="5181600" cy="5029200"/>
          </a:xfrm>
          <a:prstGeom prst="rect">
            <a:avLst/>
          </a:prstGeom>
        </p:spPr>
        <p:txBody>
          <a:bodyPr vert="horz"/>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dirty="0"/>
              <a:t>Click to edit Master text styles</a:t>
            </a:r>
          </a:p>
          <a:p>
            <a:pPr lvl="0"/>
            <a:endParaRPr lang="en-US" dirty="0"/>
          </a:p>
        </p:txBody>
      </p:sp>
    </p:spTree>
    <p:extLst>
      <p:ext uri="{BB962C8B-B14F-4D97-AF65-F5344CB8AC3E}">
        <p14:creationId xmlns:p14="http://schemas.microsoft.com/office/powerpoint/2010/main" val="15478279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 With Title">
    <p:spTree>
      <p:nvGrpSpPr>
        <p:cNvPr id="1" name=""/>
        <p:cNvGrpSpPr/>
        <p:nvPr/>
      </p:nvGrpSpPr>
      <p:grpSpPr>
        <a:xfrm>
          <a:off x="0" y="0"/>
          <a:ext cx="0" cy="0"/>
          <a:chOff x="0" y="0"/>
          <a:chExt cx="0" cy="0"/>
        </a:xfrm>
      </p:grpSpPr>
      <p:sp>
        <p:nvSpPr>
          <p:cNvPr id="3" name="Title 1"/>
          <p:cNvSpPr>
            <a:spLocks noGrp="1"/>
          </p:cNvSpPr>
          <p:nvPr>
            <p:ph type="title"/>
          </p:nvPr>
        </p:nvSpPr>
        <p:spPr>
          <a:xfrm>
            <a:off x="304800" y="609600"/>
            <a:ext cx="11480800" cy="645075"/>
          </a:xfrm>
          <a:prstGeom prst="rect">
            <a:avLst/>
          </a:prstGeom>
        </p:spPr>
        <p:txBody>
          <a:bodyPr/>
          <a:lstStyle>
            <a:lvl1pPr>
              <a:defRPr sz="3000"/>
            </a:lvl1pPr>
          </a:lstStyle>
          <a:p>
            <a:endParaRPr lang="en-US" dirty="0"/>
          </a:p>
        </p:txBody>
      </p:sp>
      <p:cxnSp>
        <p:nvCxnSpPr>
          <p:cNvPr id="4" name="Straight Connector 3"/>
          <p:cNvCxnSpPr/>
          <p:nvPr userDrawn="1"/>
        </p:nvCxnSpPr>
        <p:spPr>
          <a:xfrm>
            <a:off x="406400" y="1256580"/>
            <a:ext cx="711200" cy="0"/>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10210800" y="114301"/>
            <a:ext cx="1801368" cy="411480"/>
          </a:xfrm>
          <a:prstGeom prst="rect">
            <a:avLst/>
          </a:prstGeom>
        </p:spPr>
      </p:pic>
    </p:spTree>
    <p:extLst>
      <p:ext uri="{BB962C8B-B14F-4D97-AF65-F5344CB8AC3E}">
        <p14:creationId xmlns:p14="http://schemas.microsoft.com/office/powerpoint/2010/main" val="1847075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 - No Titl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10210800" y="114301"/>
            <a:ext cx="1801368" cy="411480"/>
          </a:xfrm>
          <a:prstGeom prst="rect">
            <a:avLst/>
          </a:prstGeom>
        </p:spPr>
      </p:pic>
    </p:spTree>
    <p:extLst>
      <p:ext uri="{BB962C8B-B14F-4D97-AF65-F5344CB8AC3E}">
        <p14:creationId xmlns:p14="http://schemas.microsoft.com/office/powerpoint/2010/main" val="25180808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6D5D7">
            <a:alpha val="65000"/>
          </a:srgbClr>
        </a:solidFill>
        <a:effectLst/>
      </p:bgPr>
    </p:bg>
    <p:spTree>
      <p:nvGrpSpPr>
        <p:cNvPr id="1" name=""/>
        <p:cNvGrpSpPr/>
        <p:nvPr/>
      </p:nvGrpSpPr>
      <p:grpSpPr>
        <a:xfrm>
          <a:off x="0" y="0"/>
          <a:ext cx="0" cy="0"/>
          <a:chOff x="0" y="0"/>
          <a:chExt cx="0" cy="0"/>
        </a:xfrm>
      </p:grpSpPr>
      <p:pic>
        <p:nvPicPr>
          <p:cNvPr id="5" name="Picture 4"/>
          <p:cNvPicPr>
            <a:picLocks/>
          </p:cNvPicPr>
          <p:nvPr userDrawn="1"/>
        </p:nvPicPr>
        <p:blipFill>
          <a:blip r:embed="rId10" cstate="email">
            <a:extLst>
              <a:ext uri="{28A0092B-C50C-407E-A947-70E740481C1C}">
                <a14:useLocalDpi xmlns:a14="http://schemas.microsoft.com/office/drawing/2010/main" val="0"/>
              </a:ext>
            </a:extLst>
          </a:blip>
          <a:stretch>
            <a:fillRect/>
          </a:stretch>
        </p:blipFill>
        <p:spPr>
          <a:xfrm>
            <a:off x="10210800" y="114301"/>
            <a:ext cx="1801368" cy="411480"/>
          </a:xfrm>
          <a:prstGeom prst="rect">
            <a:avLst/>
          </a:prstGeom>
        </p:spPr>
      </p:pic>
    </p:spTree>
    <p:extLst>
      <p:ext uri="{BB962C8B-B14F-4D97-AF65-F5344CB8AC3E}">
        <p14:creationId xmlns:p14="http://schemas.microsoft.com/office/powerpoint/2010/main" val="786624690"/>
      </p:ext>
    </p:extLst>
  </p:cSld>
  <p:clrMap bg1="lt1" tx1="dk1" bg2="lt2" tx2="dk2" accent1="accent1" accent2="accent2" accent3="accent3" accent4="accent4" accent5="accent5" accent6="accent6" hlink="hlink" folHlink="folHlink"/>
  <p:sldLayoutIdLst>
    <p:sldLayoutId id="2147483735" r:id="rId1"/>
    <p:sldLayoutId id="2147483734" r:id="rId2"/>
    <p:sldLayoutId id="2147483666" r:id="rId3"/>
    <p:sldLayoutId id="2147483740" r:id="rId4"/>
    <p:sldLayoutId id="2147483744" r:id="rId5"/>
    <p:sldLayoutId id="2147483745" r:id="rId6"/>
    <p:sldLayoutId id="2147483736" r:id="rId7"/>
    <p:sldLayoutId id="2147483743" r:id="rId8"/>
  </p:sldLayoutIdLst>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hf sldNum="0" hdr="0" ftr="0" dt="0"/>
  <p:txStyles>
    <p:titleStyle>
      <a:lvl1pPr algn="l" rtl="0" eaLnBrk="1" fontAlgn="base" hangingPunct="1">
        <a:spcBef>
          <a:spcPct val="0"/>
        </a:spcBef>
        <a:spcAft>
          <a:spcPct val="0"/>
        </a:spcAft>
        <a:defRPr sz="2800" b="1" i="0">
          <a:solidFill>
            <a:schemeClr val="tx2">
              <a:lumMod val="65000"/>
              <a:lumOff val="35000"/>
            </a:schemeClr>
          </a:solidFill>
          <a:latin typeface="Myriad Pro Semibold" charset="0"/>
          <a:ea typeface="Myriad Pro Semibold" charset="0"/>
          <a:cs typeface="Myriad Pro Semibold" charset="0"/>
        </a:defRPr>
      </a:lvl1pPr>
      <a:lvl2pPr algn="l" rtl="0" eaLnBrk="1" fontAlgn="base" hangingPunct="1">
        <a:spcBef>
          <a:spcPct val="0"/>
        </a:spcBef>
        <a:spcAft>
          <a:spcPct val="0"/>
        </a:spcAft>
        <a:defRPr sz="4000" b="1">
          <a:solidFill>
            <a:srgbClr val="063052"/>
          </a:solidFill>
          <a:latin typeface="Arial" charset="0"/>
          <a:ea typeface="ヒラギノ角ゴ Pro W3" charset="0"/>
        </a:defRPr>
      </a:lvl2pPr>
      <a:lvl3pPr algn="l" rtl="0" eaLnBrk="1" fontAlgn="base" hangingPunct="1">
        <a:spcBef>
          <a:spcPct val="0"/>
        </a:spcBef>
        <a:spcAft>
          <a:spcPct val="0"/>
        </a:spcAft>
        <a:defRPr sz="4000" b="1">
          <a:solidFill>
            <a:srgbClr val="063052"/>
          </a:solidFill>
          <a:latin typeface="Arial" charset="0"/>
          <a:ea typeface="ヒラギノ角ゴ Pro W3" charset="0"/>
        </a:defRPr>
      </a:lvl3pPr>
      <a:lvl4pPr algn="l" rtl="0" eaLnBrk="1" fontAlgn="base" hangingPunct="1">
        <a:spcBef>
          <a:spcPct val="0"/>
        </a:spcBef>
        <a:spcAft>
          <a:spcPct val="0"/>
        </a:spcAft>
        <a:defRPr sz="4000" b="1">
          <a:solidFill>
            <a:srgbClr val="063052"/>
          </a:solidFill>
          <a:latin typeface="Arial" charset="0"/>
          <a:ea typeface="ヒラギノ角ゴ Pro W3" charset="0"/>
        </a:defRPr>
      </a:lvl4pPr>
      <a:lvl5pPr algn="l" rtl="0" eaLnBrk="1" fontAlgn="base" hangingPunct="1">
        <a:spcBef>
          <a:spcPct val="0"/>
        </a:spcBef>
        <a:spcAft>
          <a:spcPct val="0"/>
        </a:spcAft>
        <a:defRPr sz="4000" b="1">
          <a:solidFill>
            <a:srgbClr val="063052"/>
          </a:solidFill>
          <a:latin typeface="Arial" charset="0"/>
          <a:ea typeface="ヒラギノ角ゴ Pro W3" charset="0"/>
        </a:defRPr>
      </a:lvl5pPr>
      <a:lvl6pPr marL="457200" algn="l" rtl="0" eaLnBrk="1" fontAlgn="base" hangingPunct="1">
        <a:spcBef>
          <a:spcPct val="0"/>
        </a:spcBef>
        <a:spcAft>
          <a:spcPct val="0"/>
        </a:spcAft>
        <a:defRPr sz="4000" b="1">
          <a:solidFill>
            <a:srgbClr val="063052"/>
          </a:solidFill>
          <a:latin typeface="Arial" charset="0"/>
        </a:defRPr>
      </a:lvl6pPr>
      <a:lvl7pPr marL="914400" algn="l" rtl="0" eaLnBrk="1" fontAlgn="base" hangingPunct="1">
        <a:spcBef>
          <a:spcPct val="0"/>
        </a:spcBef>
        <a:spcAft>
          <a:spcPct val="0"/>
        </a:spcAft>
        <a:defRPr sz="4000" b="1">
          <a:solidFill>
            <a:srgbClr val="063052"/>
          </a:solidFill>
          <a:latin typeface="Arial" charset="0"/>
        </a:defRPr>
      </a:lvl7pPr>
      <a:lvl8pPr marL="1371600" algn="l" rtl="0" eaLnBrk="1" fontAlgn="base" hangingPunct="1">
        <a:spcBef>
          <a:spcPct val="0"/>
        </a:spcBef>
        <a:spcAft>
          <a:spcPct val="0"/>
        </a:spcAft>
        <a:defRPr sz="4000" b="1">
          <a:solidFill>
            <a:srgbClr val="063052"/>
          </a:solidFill>
          <a:latin typeface="Arial" charset="0"/>
        </a:defRPr>
      </a:lvl8pPr>
      <a:lvl9pPr marL="1828800" algn="l" rtl="0" eaLnBrk="1" fontAlgn="base" hangingPunct="1">
        <a:spcBef>
          <a:spcPct val="0"/>
        </a:spcBef>
        <a:spcAft>
          <a:spcPct val="0"/>
        </a:spcAft>
        <a:defRPr sz="4000" b="1">
          <a:solidFill>
            <a:srgbClr val="063052"/>
          </a:solidFill>
          <a:latin typeface="Arial" charset="0"/>
        </a:defRPr>
      </a:lvl9pPr>
    </p:titleStyle>
    <p:bodyStyle>
      <a:lvl1pPr marL="342900" indent="-342900" algn="l" rtl="0" eaLnBrk="1" fontAlgn="base" hangingPunct="1">
        <a:spcBef>
          <a:spcPct val="20000"/>
        </a:spcBef>
        <a:spcAft>
          <a:spcPct val="0"/>
        </a:spcAft>
        <a:buClr>
          <a:srgbClr val="800000"/>
        </a:buClr>
        <a:buSzPct val="87000"/>
        <a:buFont typeface="ArialUnicodeMS" charset="0"/>
        <a:buChar char="▸"/>
        <a:defRPr sz="2200">
          <a:solidFill>
            <a:schemeClr val="tx1"/>
          </a:solidFill>
          <a:latin typeface="Myriad Pro" charset="0"/>
          <a:ea typeface="Myriad Pro" charset="0"/>
          <a:cs typeface="Myriad Pro" charset="0"/>
        </a:defRPr>
      </a:lvl1pPr>
      <a:lvl2pPr marL="742950" indent="-285750" algn="l" rtl="0" eaLnBrk="1" fontAlgn="base" hangingPunct="1">
        <a:spcBef>
          <a:spcPct val="20000"/>
        </a:spcBef>
        <a:spcAft>
          <a:spcPct val="0"/>
        </a:spcAft>
        <a:buClr>
          <a:srgbClr val="063052"/>
        </a:buClr>
        <a:buSzPct val="80000"/>
        <a:buFont typeface="Wingdings" charset="0"/>
        <a:buChar char="§"/>
        <a:defRPr sz="1800">
          <a:solidFill>
            <a:schemeClr val="tx1"/>
          </a:solidFill>
          <a:latin typeface="Myriad Pro" charset="0"/>
          <a:ea typeface="Myriad Pro" charset="0"/>
          <a:cs typeface="Myriad Pro" charset="0"/>
        </a:defRPr>
      </a:lvl2pPr>
      <a:lvl3pPr marL="1143000" indent="-228600" algn="l" rtl="0" eaLnBrk="1" fontAlgn="base" hangingPunct="1">
        <a:spcBef>
          <a:spcPct val="20000"/>
        </a:spcBef>
        <a:spcAft>
          <a:spcPct val="0"/>
        </a:spcAft>
        <a:buClr>
          <a:srgbClr val="800000"/>
        </a:buClr>
        <a:buChar char="•"/>
        <a:defRPr sz="1800">
          <a:solidFill>
            <a:schemeClr val="tx1"/>
          </a:solidFill>
          <a:latin typeface="Myriad Pro" charset="0"/>
          <a:ea typeface="Myriad Pro" charset="0"/>
          <a:cs typeface="Myriad Pro" charset="0"/>
        </a:defRPr>
      </a:lvl3pPr>
      <a:lvl4pPr marL="1600200" indent="-228600" algn="l" rtl="0" eaLnBrk="1" fontAlgn="base" hangingPunct="1">
        <a:spcBef>
          <a:spcPct val="20000"/>
        </a:spcBef>
        <a:spcAft>
          <a:spcPct val="0"/>
        </a:spcAft>
        <a:buClr>
          <a:schemeClr val="tx1"/>
        </a:buClr>
        <a:buFont typeface="Wingdings" charset="0"/>
        <a:buChar char="ü"/>
        <a:defRPr sz="1600">
          <a:solidFill>
            <a:schemeClr val="tx1"/>
          </a:solidFill>
          <a:latin typeface="Myriad Pro" charset="0"/>
          <a:ea typeface="Myriad Pro" charset="0"/>
          <a:cs typeface="Myriad Pro" charset="0"/>
        </a:defRPr>
      </a:lvl4pPr>
      <a:lvl5pPr marL="2171700" indent="-342900" algn="l" rtl="0" eaLnBrk="1" fontAlgn="base" hangingPunct="1">
        <a:spcBef>
          <a:spcPct val="20000"/>
        </a:spcBef>
        <a:spcAft>
          <a:spcPct val="0"/>
        </a:spcAft>
        <a:buClr>
          <a:srgbClr val="800000"/>
        </a:buClr>
        <a:buFont typeface="Courier New" charset="0"/>
        <a:buChar char="o"/>
        <a:defRPr sz="1600">
          <a:solidFill>
            <a:srgbClr val="063052"/>
          </a:solidFill>
          <a:latin typeface="+mn-lt"/>
          <a:ea typeface="ヒラギノ角ゴ Pro W3" charset="0"/>
        </a:defRPr>
      </a:lvl5pPr>
      <a:lvl6pPr marL="25146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6pPr>
      <a:lvl7pPr marL="29718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7pPr>
      <a:lvl8pPr marL="34290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8pPr>
      <a:lvl9pPr marL="3886200" indent="-228600" algn="l" rtl="0" eaLnBrk="1" fontAlgn="base" hangingPunct="1">
        <a:spcBef>
          <a:spcPct val="20000"/>
        </a:spcBef>
        <a:spcAft>
          <a:spcPct val="0"/>
        </a:spcAft>
        <a:buClr>
          <a:srgbClr val="800000"/>
        </a:buClr>
        <a:buFont typeface="Arial Black" pitchFamily="34" charset="0"/>
        <a:buChar char="►"/>
        <a:defRPr sz="2000">
          <a:solidFill>
            <a:srgbClr val="06305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normAutofit/>
          </a:bodyPr>
          <a:lstStyle/>
          <a:p>
            <a:r>
              <a:rPr lang="en-US" dirty="0"/>
              <a:t>H</a:t>
            </a:r>
            <a:r>
              <a:rPr lang="en-US" altLang="zh-CN" dirty="0"/>
              <a:t>ow to Read a Book</a:t>
            </a:r>
            <a:endParaRPr lang="en-US" dirty="0"/>
          </a:p>
        </p:txBody>
      </p:sp>
      <p:sp>
        <p:nvSpPr>
          <p:cNvPr id="21" name="Content Placeholder 20"/>
          <p:cNvSpPr>
            <a:spLocks noGrp="1"/>
          </p:cNvSpPr>
          <p:nvPr>
            <p:ph sz="quarter" idx="10"/>
          </p:nvPr>
        </p:nvSpPr>
        <p:spPr/>
        <p:txBody>
          <a:bodyPr/>
          <a:lstStyle/>
          <a:p>
            <a:r>
              <a:rPr lang="en-US" dirty="0"/>
              <a:t>TM: Mark </a:t>
            </a:r>
          </a:p>
          <a:p>
            <a:r>
              <a:rPr lang="en-US" dirty="0"/>
              <a:t>Date: July 24th, 2021</a:t>
            </a:r>
          </a:p>
        </p:txBody>
      </p:sp>
    </p:spTree>
    <p:extLst>
      <p:ext uri="{BB962C8B-B14F-4D97-AF65-F5344CB8AC3E}">
        <p14:creationId xmlns:p14="http://schemas.microsoft.com/office/powerpoint/2010/main" val="1468468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a:normAutofit/>
          </a:bodyPr>
          <a:lstStyle/>
          <a:p>
            <a:r>
              <a:rPr lang="en-US" dirty="0"/>
              <a:t>How to Read a Book</a:t>
            </a:r>
          </a:p>
        </p:txBody>
      </p:sp>
      <p:pic>
        <p:nvPicPr>
          <p:cNvPr id="3" name="图片 2">
            <a:extLst>
              <a:ext uri="{FF2B5EF4-FFF2-40B4-BE49-F238E27FC236}">
                <a16:creationId xmlns:a16="http://schemas.microsoft.com/office/drawing/2014/main" id="{C4F71B1A-B732-4BE8-B613-89C2529B448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 y="1600200"/>
            <a:ext cx="3629025" cy="4838700"/>
          </a:xfrm>
          <a:prstGeom prst="rect">
            <a:avLst/>
          </a:prstGeom>
        </p:spPr>
      </p:pic>
      <p:pic>
        <p:nvPicPr>
          <p:cNvPr id="7" name="图片 6">
            <a:extLst>
              <a:ext uri="{FF2B5EF4-FFF2-40B4-BE49-F238E27FC236}">
                <a16:creationId xmlns:a16="http://schemas.microsoft.com/office/drawing/2014/main" id="{DAE6C94C-62F7-4E05-8743-8E422CB9BA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52310" y="1600200"/>
            <a:ext cx="3091690" cy="4800600"/>
          </a:xfrm>
          <a:prstGeom prst="rect">
            <a:avLst/>
          </a:prstGeom>
        </p:spPr>
      </p:pic>
    </p:spTree>
    <p:extLst>
      <p:ext uri="{BB962C8B-B14F-4D97-AF65-F5344CB8AC3E}">
        <p14:creationId xmlns:p14="http://schemas.microsoft.com/office/powerpoint/2010/main" val="19436354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a:normAutofit/>
          </a:bodyPr>
          <a:lstStyle/>
          <a:p>
            <a:r>
              <a:rPr lang="en-US" dirty="0"/>
              <a:t>Why we read a book?</a:t>
            </a:r>
          </a:p>
        </p:txBody>
      </p:sp>
      <p:sp>
        <p:nvSpPr>
          <p:cNvPr id="6" name="Content Placeholder 5"/>
          <p:cNvSpPr>
            <a:spLocks noGrp="1"/>
          </p:cNvSpPr>
          <p:nvPr>
            <p:ph idx="1"/>
          </p:nvPr>
        </p:nvSpPr>
        <p:spPr>
          <a:prstGeom prst="rect">
            <a:avLst/>
          </a:prstGeom>
        </p:spPr>
        <p:txBody>
          <a:bodyPr/>
          <a:lstStyle/>
          <a:p>
            <a:pPr>
              <a:buFontTx/>
              <a:buChar char="-"/>
            </a:pPr>
            <a:r>
              <a:rPr lang="en-US" sz="2800" dirty="0"/>
              <a:t>Just for fun.</a:t>
            </a:r>
          </a:p>
          <a:p>
            <a:pPr>
              <a:buFontTx/>
              <a:buChar char="-"/>
            </a:pPr>
            <a:r>
              <a:rPr lang="en-US" sz="2800" dirty="0"/>
              <a:t>Reading for information.</a:t>
            </a:r>
          </a:p>
          <a:p>
            <a:pPr>
              <a:buFontTx/>
              <a:buChar char="-"/>
            </a:pPr>
            <a:r>
              <a:rPr lang="en-US" sz="2800" dirty="0"/>
              <a:t>Reading for understanding.</a:t>
            </a:r>
          </a:p>
          <a:p>
            <a:pPr>
              <a:buFontTx/>
              <a:buChar char="-"/>
            </a:pPr>
            <a:r>
              <a:rPr lang="en-US" sz="2800" dirty="0"/>
              <a:t>Solving the problem we meet in our life.(My View)</a:t>
            </a:r>
          </a:p>
        </p:txBody>
      </p:sp>
    </p:spTree>
    <p:extLst>
      <p:ext uri="{BB962C8B-B14F-4D97-AF65-F5344CB8AC3E}">
        <p14:creationId xmlns:p14="http://schemas.microsoft.com/office/powerpoint/2010/main" val="33516484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5FCDA-612A-423E-9761-87BACDB96FD3}"/>
              </a:ext>
            </a:extLst>
          </p:cNvPr>
          <p:cNvSpPr>
            <a:spLocks noGrp="1"/>
          </p:cNvSpPr>
          <p:nvPr>
            <p:ph type="title"/>
          </p:nvPr>
        </p:nvSpPr>
        <p:spPr/>
        <p:txBody>
          <a:bodyPr/>
          <a:lstStyle/>
          <a:p>
            <a:r>
              <a:rPr lang="en-US" altLang="zh-CN" dirty="0"/>
              <a:t>How to Learn</a:t>
            </a:r>
            <a:endParaRPr lang="zh-CN" altLang="en-US" dirty="0"/>
          </a:p>
        </p:txBody>
      </p:sp>
      <p:pic>
        <p:nvPicPr>
          <p:cNvPr id="5" name="内容占位符 4">
            <a:extLst>
              <a:ext uri="{FF2B5EF4-FFF2-40B4-BE49-F238E27FC236}">
                <a16:creationId xmlns:a16="http://schemas.microsoft.com/office/drawing/2014/main" id="{19F0BED1-B59D-4C79-B8CA-9A7BDED3E439}"/>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762000" y="1676400"/>
            <a:ext cx="7524387" cy="4868279"/>
          </a:xfrm>
        </p:spPr>
      </p:pic>
      <p:sp>
        <p:nvSpPr>
          <p:cNvPr id="6" name="文本框 5">
            <a:extLst>
              <a:ext uri="{FF2B5EF4-FFF2-40B4-BE49-F238E27FC236}">
                <a16:creationId xmlns:a16="http://schemas.microsoft.com/office/drawing/2014/main" id="{6D7D268F-FA2C-454E-AE5D-607332B1A9A8}"/>
              </a:ext>
            </a:extLst>
          </p:cNvPr>
          <p:cNvSpPr txBox="1"/>
          <p:nvPr/>
        </p:nvSpPr>
        <p:spPr>
          <a:xfrm>
            <a:off x="8763000" y="1676400"/>
            <a:ext cx="2870200" cy="1938992"/>
          </a:xfrm>
          <a:prstGeom prst="rect">
            <a:avLst/>
          </a:prstGeom>
          <a:noFill/>
        </p:spPr>
        <p:txBody>
          <a:bodyPr wrap="square" rtlCol="0">
            <a:spAutoFit/>
          </a:bodyPr>
          <a:lstStyle/>
          <a:p>
            <a:r>
              <a:rPr lang="en-US" altLang="zh-CN" sz="2400" dirty="0"/>
              <a:t>- Learn by doing</a:t>
            </a:r>
          </a:p>
          <a:p>
            <a:endParaRPr lang="en-US" altLang="zh-CN" sz="2400" dirty="0"/>
          </a:p>
          <a:p>
            <a:r>
              <a:rPr lang="en-US" altLang="zh-CN" sz="2400" dirty="0"/>
              <a:t>- Learn by teaching</a:t>
            </a:r>
          </a:p>
          <a:p>
            <a:endParaRPr lang="en-US" altLang="zh-CN" sz="2400" dirty="0"/>
          </a:p>
          <a:p>
            <a:r>
              <a:rPr lang="en-US" altLang="zh-CN" sz="2400" dirty="0"/>
              <a:t>- Learn by sharing</a:t>
            </a:r>
            <a:endParaRPr lang="zh-CN" altLang="en-US" sz="2400" dirty="0"/>
          </a:p>
        </p:txBody>
      </p:sp>
    </p:spTree>
    <p:extLst>
      <p:ext uri="{BB962C8B-B14F-4D97-AF65-F5344CB8AC3E}">
        <p14:creationId xmlns:p14="http://schemas.microsoft.com/office/powerpoint/2010/main" val="3563915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75099-08FF-4DB3-A700-50882E125A11}"/>
              </a:ext>
            </a:extLst>
          </p:cNvPr>
          <p:cNvSpPr>
            <a:spLocks noGrp="1"/>
          </p:cNvSpPr>
          <p:nvPr>
            <p:ph type="title"/>
          </p:nvPr>
        </p:nvSpPr>
        <p:spPr/>
        <p:txBody>
          <a:bodyPr/>
          <a:lstStyle/>
          <a:p>
            <a:r>
              <a:rPr lang="en-US" altLang="zh-CN" dirty="0"/>
              <a:t>The levels of reading</a:t>
            </a:r>
            <a:endParaRPr lang="zh-CN" altLang="en-US" dirty="0"/>
          </a:p>
        </p:txBody>
      </p:sp>
      <p:sp>
        <p:nvSpPr>
          <p:cNvPr id="4" name="矩形: 圆角 3">
            <a:extLst>
              <a:ext uri="{FF2B5EF4-FFF2-40B4-BE49-F238E27FC236}">
                <a16:creationId xmlns:a16="http://schemas.microsoft.com/office/drawing/2014/main" id="{3F3FF6B3-CD92-4923-89BF-C265D6EB3147}"/>
              </a:ext>
            </a:extLst>
          </p:cNvPr>
          <p:cNvSpPr/>
          <p:nvPr/>
        </p:nvSpPr>
        <p:spPr>
          <a:xfrm>
            <a:off x="5334000" y="5638800"/>
            <a:ext cx="3124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Elementary Reading</a:t>
            </a:r>
          </a:p>
          <a:p>
            <a:pPr algn="ctr"/>
            <a:r>
              <a:rPr lang="zh-CN" altLang="en-US" dirty="0"/>
              <a:t>基础阅读</a:t>
            </a:r>
          </a:p>
        </p:txBody>
      </p:sp>
      <p:sp>
        <p:nvSpPr>
          <p:cNvPr id="5" name="矩形: 圆角 4">
            <a:extLst>
              <a:ext uri="{FF2B5EF4-FFF2-40B4-BE49-F238E27FC236}">
                <a16:creationId xmlns:a16="http://schemas.microsoft.com/office/drawing/2014/main" id="{37771DDB-494A-449A-A112-E59AE14215D8}"/>
              </a:ext>
            </a:extLst>
          </p:cNvPr>
          <p:cNvSpPr/>
          <p:nvPr/>
        </p:nvSpPr>
        <p:spPr>
          <a:xfrm>
            <a:off x="5334000" y="4231077"/>
            <a:ext cx="3124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Inspectional Reading</a:t>
            </a:r>
          </a:p>
          <a:p>
            <a:pPr algn="ctr"/>
            <a:r>
              <a:rPr lang="zh-CN" altLang="en-US" dirty="0"/>
              <a:t>检视阅读</a:t>
            </a:r>
            <a:r>
              <a:rPr lang="en-US" altLang="zh-CN" dirty="0"/>
              <a:t>(</a:t>
            </a:r>
            <a:r>
              <a:rPr lang="zh-CN" altLang="en-US" dirty="0"/>
              <a:t>略读、泛读</a:t>
            </a:r>
            <a:r>
              <a:rPr lang="en-US" altLang="zh-CN" dirty="0"/>
              <a:t>)</a:t>
            </a:r>
            <a:endParaRPr lang="zh-CN" altLang="en-US" dirty="0"/>
          </a:p>
        </p:txBody>
      </p:sp>
      <p:sp>
        <p:nvSpPr>
          <p:cNvPr id="6" name="矩形: 圆角 5">
            <a:extLst>
              <a:ext uri="{FF2B5EF4-FFF2-40B4-BE49-F238E27FC236}">
                <a16:creationId xmlns:a16="http://schemas.microsoft.com/office/drawing/2014/main" id="{99692841-1FE6-4BB0-8C86-7BB215E7E792}"/>
              </a:ext>
            </a:extLst>
          </p:cNvPr>
          <p:cNvSpPr/>
          <p:nvPr/>
        </p:nvSpPr>
        <p:spPr>
          <a:xfrm>
            <a:off x="5334000" y="2823354"/>
            <a:ext cx="3124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Analytical Reading</a:t>
            </a:r>
          </a:p>
          <a:p>
            <a:pPr algn="ctr"/>
            <a:r>
              <a:rPr lang="zh-CN" altLang="en-US" dirty="0"/>
              <a:t>分析阅读</a:t>
            </a:r>
          </a:p>
        </p:txBody>
      </p:sp>
      <p:sp>
        <p:nvSpPr>
          <p:cNvPr id="7" name="矩形: 圆角 6">
            <a:extLst>
              <a:ext uri="{FF2B5EF4-FFF2-40B4-BE49-F238E27FC236}">
                <a16:creationId xmlns:a16="http://schemas.microsoft.com/office/drawing/2014/main" id="{A413DCFC-4040-4853-80B0-0F28D4DED5DF}"/>
              </a:ext>
            </a:extLst>
          </p:cNvPr>
          <p:cNvSpPr/>
          <p:nvPr/>
        </p:nvSpPr>
        <p:spPr>
          <a:xfrm>
            <a:off x="5334000" y="1371600"/>
            <a:ext cx="3124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Syntopical</a:t>
            </a:r>
            <a:r>
              <a:rPr lang="en-US" altLang="zh-CN" dirty="0"/>
              <a:t> Reading</a:t>
            </a:r>
          </a:p>
          <a:p>
            <a:pPr algn="ctr"/>
            <a:r>
              <a:rPr lang="zh-CN" altLang="en-US" dirty="0"/>
              <a:t>主题阅读</a:t>
            </a:r>
          </a:p>
        </p:txBody>
      </p:sp>
      <p:sp>
        <p:nvSpPr>
          <p:cNvPr id="8" name="矩形: 圆角 7">
            <a:extLst>
              <a:ext uri="{FF2B5EF4-FFF2-40B4-BE49-F238E27FC236}">
                <a16:creationId xmlns:a16="http://schemas.microsoft.com/office/drawing/2014/main" id="{1BBF304B-C68F-46EF-94D1-8BE41284A7EE}"/>
              </a:ext>
            </a:extLst>
          </p:cNvPr>
          <p:cNvSpPr/>
          <p:nvPr/>
        </p:nvSpPr>
        <p:spPr>
          <a:xfrm>
            <a:off x="3124200" y="564191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Level 1</a:t>
            </a:r>
            <a:endParaRPr lang="zh-CN" altLang="en-US" dirty="0"/>
          </a:p>
        </p:txBody>
      </p:sp>
      <p:sp>
        <p:nvSpPr>
          <p:cNvPr id="9" name="矩形: 圆角 8">
            <a:extLst>
              <a:ext uri="{FF2B5EF4-FFF2-40B4-BE49-F238E27FC236}">
                <a16:creationId xmlns:a16="http://schemas.microsoft.com/office/drawing/2014/main" id="{84758726-7711-404B-9336-5684B4BAFF7B}"/>
              </a:ext>
            </a:extLst>
          </p:cNvPr>
          <p:cNvSpPr/>
          <p:nvPr/>
        </p:nvSpPr>
        <p:spPr>
          <a:xfrm>
            <a:off x="3124200" y="4231077"/>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Level 2</a:t>
            </a:r>
            <a:endParaRPr lang="zh-CN" altLang="en-US" dirty="0"/>
          </a:p>
        </p:txBody>
      </p:sp>
      <p:sp>
        <p:nvSpPr>
          <p:cNvPr id="10" name="矩形: 圆角 9">
            <a:extLst>
              <a:ext uri="{FF2B5EF4-FFF2-40B4-BE49-F238E27FC236}">
                <a16:creationId xmlns:a16="http://schemas.microsoft.com/office/drawing/2014/main" id="{B9838ADF-DD1B-4F88-B9FC-84FEC74EC7C8}"/>
              </a:ext>
            </a:extLst>
          </p:cNvPr>
          <p:cNvSpPr/>
          <p:nvPr/>
        </p:nvSpPr>
        <p:spPr>
          <a:xfrm>
            <a:off x="3142861" y="2823354"/>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Level 3</a:t>
            </a:r>
            <a:endParaRPr lang="zh-CN" altLang="en-US" dirty="0"/>
          </a:p>
        </p:txBody>
      </p:sp>
      <p:sp>
        <p:nvSpPr>
          <p:cNvPr id="11" name="矩形: 圆角 10">
            <a:extLst>
              <a:ext uri="{FF2B5EF4-FFF2-40B4-BE49-F238E27FC236}">
                <a16:creationId xmlns:a16="http://schemas.microsoft.com/office/drawing/2014/main" id="{FC44EEBA-4F94-4FE9-9179-ACC9EA78AF90}"/>
              </a:ext>
            </a:extLst>
          </p:cNvPr>
          <p:cNvSpPr/>
          <p:nvPr/>
        </p:nvSpPr>
        <p:spPr>
          <a:xfrm>
            <a:off x="3124200" y="13716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Level 4</a:t>
            </a:r>
            <a:endParaRPr lang="zh-CN" altLang="en-US" dirty="0"/>
          </a:p>
        </p:txBody>
      </p:sp>
    </p:spTree>
    <p:extLst>
      <p:ext uri="{BB962C8B-B14F-4D97-AF65-F5344CB8AC3E}">
        <p14:creationId xmlns:p14="http://schemas.microsoft.com/office/powerpoint/2010/main" val="6432896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7B827-A483-4B22-8617-50715AA6D4D3}"/>
              </a:ext>
            </a:extLst>
          </p:cNvPr>
          <p:cNvSpPr>
            <a:spLocks noGrp="1"/>
          </p:cNvSpPr>
          <p:nvPr>
            <p:ph type="title"/>
          </p:nvPr>
        </p:nvSpPr>
        <p:spPr/>
        <p:txBody>
          <a:bodyPr/>
          <a:lstStyle/>
          <a:p>
            <a:r>
              <a:rPr lang="en-US" altLang="zh-CN" dirty="0"/>
              <a:t>Reading vs. Writing</a:t>
            </a:r>
            <a:endParaRPr lang="zh-CN" altLang="en-US" dirty="0"/>
          </a:p>
        </p:txBody>
      </p:sp>
      <p:pic>
        <p:nvPicPr>
          <p:cNvPr id="5" name="内容占位符 4">
            <a:extLst>
              <a:ext uri="{FF2B5EF4-FFF2-40B4-BE49-F238E27FC236}">
                <a16:creationId xmlns:a16="http://schemas.microsoft.com/office/drawing/2014/main" id="{BE63EAB0-B4E8-4C97-912A-69427F0D72C6}"/>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930640" y="1371600"/>
            <a:ext cx="8330720" cy="5102225"/>
          </a:xfrm>
        </p:spPr>
      </p:pic>
    </p:spTree>
    <p:extLst>
      <p:ext uri="{BB962C8B-B14F-4D97-AF65-F5344CB8AC3E}">
        <p14:creationId xmlns:p14="http://schemas.microsoft.com/office/powerpoint/2010/main" val="27631847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6A704-7835-4B2E-AE53-E8591E3FB1D7}"/>
              </a:ext>
            </a:extLst>
          </p:cNvPr>
          <p:cNvSpPr>
            <a:spLocks noGrp="1"/>
          </p:cNvSpPr>
          <p:nvPr>
            <p:ph type="title"/>
          </p:nvPr>
        </p:nvSpPr>
        <p:spPr/>
        <p:txBody>
          <a:bodyPr/>
          <a:lstStyle/>
          <a:p>
            <a:r>
              <a:rPr lang="en-US" altLang="zh-CN" dirty="0"/>
              <a:t>Classic sentence I think</a:t>
            </a:r>
            <a:endParaRPr lang="zh-CN" altLang="en-US" dirty="0"/>
          </a:p>
        </p:txBody>
      </p:sp>
      <p:sp>
        <p:nvSpPr>
          <p:cNvPr id="3" name="内容占位符 2">
            <a:extLst>
              <a:ext uri="{FF2B5EF4-FFF2-40B4-BE49-F238E27FC236}">
                <a16:creationId xmlns:a16="http://schemas.microsoft.com/office/drawing/2014/main" id="{67D88770-E03A-44D4-B922-EBF2E2DACB10}"/>
              </a:ext>
            </a:extLst>
          </p:cNvPr>
          <p:cNvSpPr>
            <a:spLocks noGrp="1"/>
          </p:cNvSpPr>
          <p:nvPr>
            <p:ph idx="1"/>
          </p:nvPr>
        </p:nvSpPr>
        <p:spPr/>
        <p:txBody>
          <a:bodyPr/>
          <a:lstStyle/>
          <a:p>
            <a:r>
              <a:rPr lang="en-US" altLang="zh-CN" dirty="0"/>
              <a:t>The child is a natural questioner. </a:t>
            </a:r>
            <a:r>
              <a:rPr lang="en-US" altLang="zh-CN" sz="1200" b="1" i="1" dirty="0"/>
              <a:t>how to read philosophy</a:t>
            </a:r>
          </a:p>
          <a:p>
            <a:r>
              <a:rPr lang="en-US" altLang="zh-CN" dirty="0"/>
              <a:t>The ability to retain the child’s view of the world, with at the same time a mature understanding of what it means to retain it, is extremely rare—and a person who has these qualities is likely to be able to contribute something really important to our thinking. </a:t>
            </a:r>
            <a:r>
              <a:rPr lang="en-US" altLang="zh-CN" sz="1200" b="1" i="1" dirty="0"/>
              <a:t>how to read philosophy</a:t>
            </a:r>
            <a:endParaRPr lang="en-US" altLang="zh-CN" sz="1200" b="1" dirty="0"/>
          </a:p>
          <a:p>
            <a:r>
              <a:rPr lang="en-US" altLang="zh-CN" dirty="0"/>
              <a:t>But we must be able to see as children see, to wonder as they wonder, to ask as they ask. The complexities of adult life get in the way of the truth. The great philosophers have always been able to clear away the complexities and see simple distinctions—simple once they are stated, vastly difficult before. If we are to follow them we too must be childishly simple in our questions—and maturely wise in our replies. </a:t>
            </a:r>
            <a:r>
              <a:rPr lang="en-US" altLang="zh-CN" sz="1200" b="1" i="1" dirty="0"/>
              <a:t>how to read philosophy</a:t>
            </a:r>
            <a:endParaRPr lang="en-US" altLang="zh-CN" sz="1200" b="1" dirty="0"/>
          </a:p>
        </p:txBody>
      </p:sp>
    </p:spTree>
    <p:extLst>
      <p:ext uri="{BB962C8B-B14F-4D97-AF65-F5344CB8AC3E}">
        <p14:creationId xmlns:p14="http://schemas.microsoft.com/office/powerpoint/2010/main" val="13228574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D063A3E-2A4E-4CBF-9087-30D1D2BECDCE}"/>
              </a:ext>
            </a:extLst>
          </p:cNvPr>
          <p:cNvSpPr txBox="1"/>
          <p:nvPr/>
        </p:nvSpPr>
        <p:spPr>
          <a:xfrm flipH="1">
            <a:off x="3703319" y="3200400"/>
            <a:ext cx="4983481" cy="1200329"/>
          </a:xfrm>
          <a:prstGeom prst="rect">
            <a:avLst/>
          </a:prstGeom>
          <a:noFill/>
        </p:spPr>
        <p:txBody>
          <a:bodyPr wrap="square" rtlCol="0">
            <a:spAutoFit/>
          </a:bodyPr>
          <a:lstStyle/>
          <a:p>
            <a:r>
              <a:rPr lang="en-US" altLang="zh-CN" sz="7200" dirty="0"/>
              <a:t>Thank you!</a:t>
            </a:r>
            <a:endParaRPr lang="zh-CN" altLang="en-US" sz="7200" dirty="0"/>
          </a:p>
        </p:txBody>
      </p:sp>
    </p:spTree>
    <p:extLst>
      <p:ext uri="{BB962C8B-B14F-4D97-AF65-F5344CB8AC3E}">
        <p14:creationId xmlns:p14="http://schemas.microsoft.com/office/powerpoint/2010/main" val="19132555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theme/theme1.xml><?xml version="1.0" encoding="utf-8"?>
<a:theme xmlns:a="http://schemas.openxmlformats.org/drawingml/2006/main" name="TI Corporate: 4x3 – Title &amp; Content">
  <a:themeElements>
    <a:clrScheme name="Custom 8">
      <a:dk1>
        <a:srgbClr val="132E3E"/>
      </a:dk1>
      <a:lt1>
        <a:srgbClr val="FFFFFF"/>
      </a:lt1>
      <a:dk2>
        <a:srgbClr val="000000"/>
      </a:dk2>
      <a:lt2>
        <a:srgbClr val="C8C8C8"/>
      </a:lt2>
      <a:accent1>
        <a:srgbClr val="294364"/>
      </a:accent1>
      <a:accent2>
        <a:srgbClr val="652936"/>
      </a:accent2>
      <a:accent3>
        <a:srgbClr val="FFFFFF"/>
      </a:accent3>
      <a:accent4>
        <a:srgbClr val="000000"/>
      </a:accent4>
      <a:accent5>
        <a:srgbClr val="ACB0B8"/>
      </a:accent5>
      <a:accent6>
        <a:srgbClr val="5B2430"/>
      </a:accent6>
      <a:hlink>
        <a:srgbClr val="777777"/>
      </a:hlink>
      <a:folHlink>
        <a:srgbClr val="B2B2B2"/>
      </a:folHlink>
    </a:clrScheme>
    <a:fontScheme name="Convention_2011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vention_2011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vention_2011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vention_2011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vention_2011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vention_2011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vention_2011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vention_2011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vention_2011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vention_2011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vention_2011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vention_2011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vention_2011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vention_2011_Template 13">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Convention_2011_Template 14">
        <a:dk1>
          <a:srgbClr val="000000"/>
        </a:dk1>
        <a:lt1>
          <a:srgbClr val="FFFFFF"/>
        </a:lt1>
        <a:dk2>
          <a:srgbClr val="000000"/>
        </a:dk2>
        <a:lt2>
          <a:srgbClr val="808080"/>
        </a:lt2>
        <a:accent1>
          <a:srgbClr val="294364"/>
        </a:accent1>
        <a:accent2>
          <a:srgbClr val="652936"/>
        </a:accent2>
        <a:accent3>
          <a:srgbClr val="FFFFFF"/>
        </a:accent3>
        <a:accent4>
          <a:srgbClr val="000000"/>
        </a:accent4>
        <a:accent5>
          <a:srgbClr val="ACB0B8"/>
        </a:accent5>
        <a:accent6>
          <a:srgbClr val="5B2430"/>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8579</TotalTime>
  <Words>268</Words>
  <Application>Microsoft Office PowerPoint</Application>
  <PresentationFormat>宽屏</PresentationFormat>
  <Paragraphs>37</Paragraphs>
  <Slides>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ArialUnicodeMS</vt:lpstr>
      <vt:lpstr>Myriad Pro</vt:lpstr>
      <vt:lpstr>Myriad Pro Semibold</vt:lpstr>
      <vt:lpstr>Arial</vt:lpstr>
      <vt:lpstr>Arial Black</vt:lpstr>
      <vt:lpstr>Calibri</vt:lpstr>
      <vt:lpstr>Courier New</vt:lpstr>
      <vt:lpstr>Wingdings</vt:lpstr>
      <vt:lpstr>TI Corporate: 4x3 – Title &amp; Content</vt:lpstr>
      <vt:lpstr>How to Read a Book</vt:lpstr>
      <vt:lpstr>How to Read a Book</vt:lpstr>
      <vt:lpstr>Why we read a book?</vt:lpstr>
      <vt:lpstr>How to Learn</vt:lpstr>
      <vt:lpstr>The levels of reading</vt:lpstr>
      <vt:lpstr>Reading vs. Writing</vt:lpstr>
      <vt:lpstr>Classic sentence I think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drex</dc:creator>
  <cp:lastModifiedBy>1135782924@qq.com</cp:lastModifiedBy>
  <cp:revision>331</cp:revision>
  <cp:lastPrinted>2017-08-03T22:39:42Z</cp:lastPrinted>
  <dcterms:created xsi:type="dcterms:W3CDTF">2011-07-13T15:20:37Z</dcterms:created>
  <dcterms:modified xsi:type="dcterms:W3CDTF">2021-07-24T07:22:36Z</dcterms:modified>
</cp:coreProperties>
</file>