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42"/>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300" r:id="rId39"/>
    <p:sldId id="301" r:id="rId40"/>
    <p:sldId id="302" r:id="rId41"/>
  </p:sldIdLst>
  <p:sldSz cx="12192000" cy="6858000"/>
  <p:notesSz cx="6858000" cy="9144000"/>
  <p:custDataLst>
    <p:tags r:id="rId46"/>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gs" Target="tags/tag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zh-CN" altLang="en-US" sz="2000" b="1"/>
              <a:t>）</a:t>
            </a:r>
            <a:r>
              <a:rPr lang="en-US" altLang="zh-CN" sz="2000" b="1"/>
              <a:t> </a:t>
            </a:r>
            <a:r>
              <a:rPr lang="en-US" altLang="zh-CN" sz="2000"/>
              <a:t>that change starts with you.</a:t>
            </a:r>
            <a:endParaRPr lang="en-US" altLang="zh-CN" sz="2000"/>
          </a:p>
          <a:p>
            <a:pPr algn="l"/>
            <a:endParaRPr lang="en-US" altLang="zh-CN" sz="2000"/>
          </a:p>
          <a:p>
            <a:pPr algn="l"/>
            <a:r>
              <a:rPr lang="zh-CN" altLang="en-US" sz="2000"/>
              <a:t>试着让我们的世界变得更加美好。试着观察自己的内心，你要认识到，改变从你自身开始。</a:t>
            </a:r>
            <a:endParaRPr lang="zh-CN" altLang="en-US" sz="2000"/>
          </a:p>
          <a:p>
            <a:pPr algn="l"/>
            <a:endParaRPr lang="zh-CN" altLang="en-US" sz="2000"/>
          </a:p>
          <a:p>
            <a:pPr algn="l"/>
            <a:r>
              <a:rPr lang="zh-CN" altLang="en-US" sz="2000"/>
              <a:t>《疯狂动物城》  </a:t>
            </a:r>
            <a:r>
              <a:rPr lang="en-US" altLang="zh-CN" sz="2000" i="1"/>
              <a:t>Zootopia</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67145"/>
          </a:xfrm>
        </p:spPr>
        <p:txBody>
          <a:bodyPr/>
          <a:p>
            <a:pPr algn="l"/>
            <a:r>
              <a:rPr lang="en-US" altLang="zh-CN" sz="2000"/>
              <a:t>It was neither possible nor neccessary to educate people who never questioned anything.</a:t>
            </a:r>
            <a:endParaRPr lang="en-US" altLang="zh-CN" sz="2000"/>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r>
              <a:rPr lang="zh-CN" altLang="en-US" sz="2000"/>
              <a:t>》</a:t>
            </a:r>
            <a:endParaRPr lang="zh-CN" altLang="en-US" sz="2000"/>
          </a:p>
          <a:p>
            <a:pPr algn="l"/>
            <a:r>
              <a:rPr lang="en-US" altLang="zh-CN" sz="2000" i="1"/>
              <a:t>Catch 22</a:t>
            </a:r>
            <a:endParaRPr lang="en-US" altLang="zh-CN" sz="2000" i="1"/>
          </a:p>
          <a:p>
            <a:pPr algn="l"/>
            <a:r>
              <a:rPr lang="zh-CN" altLang="en-US" sz="2000"/>
              <a:t>完全不能拜托的循环困境。</a:t>
            </a:r>
            <a:endParaRPr lang="zh-CN" altLang="en-US" sz="2000"/>
          </a:p>
          <a:p>
            <a:pPr algn="l"/>
            <a:endParaRPr lang="zh-CN" altLang="en-US" sz="2000"/>
          </a:p>
          <a:p>
            <a:pPr algn="l"/>
            <a:r>
              <a:rPr lang="zh-CN" altLang="en-US" sz="2000"/>
              <a:t>《学会提问》</a:t>
            </a:r>
            <a:endParaRPr lang="zh-CN" altLang="en-US" sz="2000"/>
          </a:p>
          <a:p>
            <a:pPr algn="l"/>
            <a:r>
              <a:rPr lang="zh-CN" altLang="en-US" sz="2000"/>
              <a:t>[美] 尼尔·布朗，[美] 斯图尔特·基利 著，吴礼敬 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pic>
        <p:nvPicPr>
          <p:cNvPr id="9" name="图片 8" descr="greek-city-states"/>
          <p:cNvPicPr>
            <a:picLocks noChangeAspect="1"/>
          </p:cNvPicPr>
          <p:nvPr/>
        </p:nvPicPr>
        <p:blipFill>
          <a:blip r:embed="rId1"/>
          <a:stretch>
            <a:fillRect/>
          </a:stretch>
        </p:blipFill>
        <p:spPr>
          <a:xfrm>
            <a:off x="5177155" y="1395730"/>
            <a:ext cx="4622800" cy="34671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000"/>
              <a:t>Drink from the well, replenish the well.</a:t>
            </a:r>
            <a:endParaRPr lang="en-US" altLang="zh-CN" sz="2000"/>
          </a:p>
          <a:p>
            <a:pPr algn="l"/>
            <a:r>
              <a:rPr lang="zh-CN" altLang="en-US" sz="2000"/>
              <a:t>取水于井，还井于水。</a:t>
            </a:r>
            <a:endParaRPr lang="zh-CN" altLang="en-US" sz="2000"/>
          </a:p>
          <a:p>
            <a:pPr algn="l"/>
            <a:endParaRPr lang="zh-CN" altLang="en-US" sz="2000"/>
          </a:p>
          <a:p>
            <a:pPr algn="l"/>
            <a:r>
              <a:rPr lang="en-US" altLang="zh-CN" sz="2000"/>
              <a:t>The people who </a:t>
            </a:r>
            <a:r>
              <a:rPr lang="en-US" altLang="zh-CN" sz="2000" b="1"/>
              <a:t>get on(</a:t>
            </a:r>
            <a:r>
              <a:rPr lang="zh-CN" altLang="en-US" sz="2000" b="1"/>
              <a:t>成功，成就</a:t>
            </a:r>
            <a:r>
              <a:rPr lang="en-US" altLang="zh-CN" sz="2000" b="1"/>
              <a:t>)</a:t>
            </a:r>
            <a:r>
              <a:rPr lang="en-US" altLang="zh-CN" sz="2000"/>
              <a:t> in this world are the people who get up and look for circumstances they want, and if they cannot find them, make them. </a:t>
            </a:r>
            <a:endParaRPr lang="en-US" altLang="zh-CN" sz="2000"/>
          </a:p>
          <a:p>
            <a:pPr algn="l"/>
            <a:r>
              <a:rPr lang="en-US" altLang="zh-CN" sz="2000"/>
              <a:t>					--Bernard Shaw</a:t>
            </a:r>
            <a:endParaRPr lang="en-US" altLang="zh-CN" sz="2000"/>
          </a:p>
          <a:p>
            <a:pPr algn="l"/>
            <a:r>
              <a:rPr lang="zh-CN" altLang="en-US" sz="2000"/>
              <a:t>在这个世界取得成功的人，都努力去寻找他们想要的机会，如果找不到就自己创造机会。 </a:t>
            </a:r>
            <a:endParaRPr lang="zh-CN" altLang="en-US" sz="2000"/>
          </a:p>
          <a:p>
            <a:pPr algn="l"/>
            <a:r>
              <a:rPr lang="en-US" altLang="zh-CN" sz="2000"/>
              <a:t>					--</a:t>
            </a:r>
            <a:r>
              <a:rPr lang="zh-CN" altLang="en-US" sz="2000"/>
              <a:t>萧伯纳</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42900"/>
            <a:ext cx="6908800" cy="6280150"/>
          </a:xfrm>
        </p:spPr>
        <p:txBody>
          <a:bodyPr/>
          <a:p>
            <a:pPr algn="l"/>
            <a:r>
              <a:rPr lang="en-US" altLang="zh-CN" sz="2000"/>
              <a:t>The biggest risk is not taking any risk...In a world that changing really quickly, the only strategy that is guaranteed to fail is not taking risks.</a:t>
            </a:r>
            <a:endParaRPr lang="en-US" altLang="zh-CN" sz="2000"/>
          </a:p>
          <a:p>
            <a:pPr algn="l"/>
            <a:endParaRPr lang="en-US" altLang="zh-CN" sz="2000"/>
          </a:p>
          <a:p>
            <a:pPr algn="l"/>
            <a:r>
              <a:rPr lang="zh-CN" altLang="en-US" sz="2000"/>
              <a:t>不冒任何风险才是最大的风险</a:t>
            </a:r>
            <a:r>
              <a:rPr lang="en-US" altLang="zh-CN" sz="2000"/>
              <a:t>……</a:t>
            </a:r>
            <a:r>
              <a:rPr lang="zh-CN" altLang="en-US" sz="2000"/>
              <a:t>再瞬息万变的世界中，必然会失败的唯一的做法使不去冒风险。</a:t>
            </a:r>
            <a:endParaRPr lang="zh-CN" altLang="en-US" sz="2000"/>
          </a:p>
          <a:p>
            <a:pPr algn="l"/>
            <a:r>
              <a:rPr lang="en-US" altLang="zh-CN" sz="2000"/>
              <a:t>				--</a:t>
            </a:r>
            <a:r>
              <a:rPr lang="zh-CN" altLang="en-US" sz="2000"/>
              <a:t>马克</a:t>
            </a:r>
            <a:r>
              <a:rPr lang="en-US" altLang="zh-CN" sz="2000"/>
              <a:t>-</a:t>
            </a:r>
            <a:r>
              <a:rPr lang="zh-CN" altLang="en-US" sz="2000"/>
              <a:t>艾略特</a:t>
            </a:r>
            <a:r>
              <a:rPr lang="en-US" altLang="zh-CN" sz="2000"/>
              <a:t>-</a:t>
            </a:r>
            <a:r>
              <a:rPr lang="zh-CN" altLang="en-US" sz="2000"/>
              <a:t>扎克伯格</a:t>
            </a:r>
            <a:endParaRPr lang="zh-CN" altLang="en-US" sz="2000"/>
          </a:p>
          <a:p>
            <a:pPr algn="l"/>
            <a:endParaRPr lang="zh-CN" altLang="en-US" sz="2000"/>
          </a:p>
          <a:p>
            <a:pPr algn="l"/>
            <a:r>
              <a:rPr lang="en-US" altLang="zh-CN" sz="2000"/>
              <a:t>We must accept finite disappointment, but we must never lose infinite hope.</a:t>
            </a:r>
            <a:endParaRPr lang="en-US" altLang="zh-CN" sz="2000"/>
          </a:p>
          <a:p>
            <a:pPr algn="l"/>
            <a:endParaRPr lang="en-US" altLang="zh-CN" sz="2000"/>
          </a:p>
          <a:p>
            <a:pPr algn="l"/>
            <a:r>
              <a:rPr lang="zh-CN" altLang="en-US" sz="2000"/>
              <a:t>我们必须接受失望，因为它使有限的，但千万不可以失去希望，因为它是无穷的。</a:t>
            </a:r>
            <a:endParaRPr lang="zh-CN" altLang="en-US" sz="2000"/>
          </a:p>
          <a:p>
            <a:pPr algn="l"/>
            <a:r>
              <a:rPr lang="en-US" altLang="zh-CN" sz="2000"/>
              <a:t>				--</a:t>
            </a:r>
            <a:r>
              <a:rPr lang="zh-CN" altLang="en-US" sz="2000"/>
              <a:t>马丁</a:t>
            </a:r>
            <a:r>
              <a:rPr lang="en-US" altLang="zh-CN" sz="2000"/>
              <a:t>-</a:t>
            </a:r>
            <a:r>
              <a:rPr lang="zh-CN" altLang="en-US" sz="2000"/>
              <a:t>路德</a:t>
            </a:r>
            <a:r>
              <a:rPr lang="en-US" altLang="zh-CN" sz="2000"/>
              <a:t>-</a:t>
            </a:r>
            <a:r>
              <a:rPr lang="zh-CN" altLang="en-US" sz="2000"/>
              <a:t>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11209</Words>
  <Application>WPS 演示</Application>
  <PresentationFormat>Widescreen</PresentationFormat>
  <Paragraphs>368</Paragraphs>
  <Slides>38</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106</cp:revision>
  <dcterms:created xsi:type="dcterms:W3CDTF">2018-08-16T08:03:00Z</dcterms:created>
  <dcterms:modified xsi:type="dcterms:W3CDTF">2019-04-12T12:41:56Z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