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3E231A"/>
        </a:solidFill>
        <a:effectLst/>
        <a:uFillTx/>
        <a:latin typeface="+mn-lt"/>
        <a:ea typeface="+mn-ea"/>
        <a:cs typeface="+mn-cs"/>
        <a:sym typeface="Papyrus"/>
      </a:defRPr>
    </a:lvl1pPr>
    <a:lvl2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3E231A"/>
        </a:solidFill>
        <a:effectLst/>
        <a:uFillTx/>
        <a:latin typeface="+mn-lt"/>
        <a:ea typeface="+mn-ea"/>
        <a:cs typeface="+mn-cs"/>
        <a:sym typeface="Papyrus"/>
      </a:defRPr>
    </a:lvl2pPr>
    <a:lvl3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3E231A"/>
        </a:solidFill>
        <a:effectLst/>
        <a:uFillTx/>
        <a:latin typeface="+mn-lt"/>
        <a:ea typeface="+mn-ea"/>
        <a:cs typeface="+mn-cs"/>
        <a:sym typeface="Papyrus"/>
      </a:defRPr>
    </a:lvl3pPr>
    <a:lvl4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3E231A"/>
        </a:solidFill>
        <a:effectLst/>
        <a:uFillTx/>
        <a:latin typeface="+mn-lt"/>
        <a:ea typeface="+mn-ea"/>
        <a:cs typeface="+mn-cs"/>
        <a:sym typeface="Papyrus"/>
      </a:defRPr>
    </a:lvl4pPr>
    <a:lvl5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3E231A"/>
        </a:solidFill>
        <a:effectLst/>
        <a:uFillTx/>
        <a:latin typeface="+mn-lt"/>
        <a:ea typeface="+mn-ea"/>
        <a:cs typeface="+mn-cs"/>
        <a:sym typeface="Papyrus"/>
      </a:defRPr>
    </a:lvl5pPr>
    <a:lvl6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3E231A"/>
        </a:solidFill>
        <a:effectLst/>
        <a:uFillTx/>
        <a:latin typeface="+mn-lt"/>
        <a:ea typeface="+mn-ea"/>
        <a:cs typeface="+mn-cs"/>
        <a:sym typeface="Papyrus"/>
      </a:defRPr>
    </a:lvl6pPr>
    <a:lvl7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3E231A"/>
        </a:solidFill>
        <a:effectLst/>
        <a:uFillTx/>
        <a:latin typeface="+mn-lt"/>
        <a:ea typeface="+mn-ea"/>
        <a:cs typeface="+mn-cs"/>
        <a:sym typeface="Papyrus"/>
      </a:defRPr>
    </a:lvl7pPr>
    <a:lvl8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3E231A"/>
        </a:solidFill>
        <a:effectLst/>
        <a:uFillTx/>
        <a:latin typeface="+mn-lt"/>
        <a:ea typeface="+mn-ea"/>
        <a:cs typeface="+mn-cs"/>
        <a:sym typeface="Papyrus"/>
      </a:defRPr>
    </a:lvl8pPr>
    <a:lvl9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3E231A"/>
        </a:solidFill>
        <a:effectLst/>
        <a:uFillTx/>
        <a:latin typeface="+mn-lt"/>
        <a:ea typeface="+mn-ea"/>
        <a:cs typeface="+mn-cs"/>
        <a:sym typeface="Papyru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noFill/>
        </a:fill>
      </a:tcStyle>
    </a:wholeTbl>
    <a:band2H>
      <a:tcTxStyle/>
      <a:tcStyle>
        <a:tcBdr/>
        <a:fill>
          <a:solidFill>
            <a:srgbClr val="FFEBD2">
              <a:alpha val="48000"/>
            </a:srgbClr>
          </a:solidFill>
        </a:fill>
      </a:tcStyle>
    </a:band2H>
    <a:firstCo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Col>
    <a:la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lastRow>
    <a:fir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Row>
  </a:tblStyle>
  <a:tblStyle styleId="{C7B018BB-80A7-4F77-B60F-C8B233D01FF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noFill/>
        </a:fill>
      </a:tcStyle>
    </a:wholeTbl>
    <a:band2H>
      <a:tcTxStyle/>
      <a:tcStyle>
        <a:tcBdr/>
        <a:fill>
          <a:solidFill>
            <a:srgbClr val="76654F">
              <a:alpha val="20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3E231A"/>
              </a:solidFill>
              <a:prstDash val="solid"/>
              <a:miter lim="400000"/>
            </a:ln>
          </a:insideV>
        </a:tcBdr>
        <a:fill>
          <a:solidFill>
            <a:srgbClr val="9BA7B4">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firstRow>
  </a:tblStyle>
  <a:tblStyle styleId="{EEE7283C-3CF3-47DC-8721-378D4A62B22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wholeTbl>
    <a:band2H>
      <a:tcTxStyle/>
      <a:tcStyle>
        <a:tcBdr/>
        <a:fill>
          <a:solidFill>
            <a:srgbClr val="B1A596">
              <a:alpha val="20000"/>
            </a:srgbClr>
          </a:solidFill>
        </a:fill>
      </a:tcStyle>
    </a:band2H>
    <a:firstCol>
      <a:tcTxStyle b="off" i="off">
        <a:fontRef idx="minor">
          <a:srgbClr val="3E231A"/>
        </a:fontRef>
        <a:srgbClr val="3E231A"/>
      </a:tcTxStyle>
      <a:tcStyle>
        <a:tcBdr>
          <a:left>
            <a:ln w="12700" cap="flat">
              <a:solidFill>
                <a:srgbClr val="3D231A"/>
              </a:solidFill>
              <a:prstDash val="solid"/>
              <a:miter lim="400000"/>
            </a:ln>
          </a:left>
          <a:right>
            <a:ln w="12700" cap="flat">
              <a:solidFill>
                <a:srgbClr val="3D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CA581">
              <a:alpha val="50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254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solidFill>
            <a:srgbClr val="A56333">
              <a:alpha val="75000"/>
            </a:srgbClr>
          </a:solidFill>
        </a:fill>
      </a:tcStyle>
    </a:firstRow>
  </a:tblStyle>
  <a:tblStyle styleId="{CF821DB8-F4EB-4A41-A1BA-3FCAFE7338EE}"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C19B68">
              <a:alpha val="50000"/>
            </a:srgbClr>
          </a:solidFill>
        </a:fill>
      </a:tcStyle>
    </a:wholeTbl>
    <a:band2H>
      <a:tcTxStyle/>
      <a:tcStyle>
        <a:tcBdr/>
        <a:fill>
          <a:solidFill>
            <a:srgbClr val="C09B6C">
              <a:alpha val="26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45C39">
              <a:alpha val="8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A77A48">
              <a:alpha val="8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633E29">
              <a:alpha val="85000"/>
            </a:srgbClr>
          </a:solidFill>
        </a:fill>
      </a:tcStyle>
    </a:firstRow>
  </a:tblStyle>
  <a:tblStyle styleId="{33BA23B1-9221-436E-865A-0063620EA4FD}"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noFill/>
        </a:fill>
      </a:tcStyle>
    </a:wholeTbl>
    <a:band2H>
      <a:tcTxStyle/>
      <a:tcStyle>
        <a:tcBdr/>
        <a:fill>
          <a:solidFill>
            <a:srgbClr val="76654F">
              <a:alpha val="20000"/>
            </a:srgbClr>
          </a:solidFill>
        </a:fill>
      </a:tcStyle>
    </a:band2H>
    <a:firstCol>
      <a:tcTxStyle b="off" i="off">
        <a:fontRef idx="minor">
          <a:srgbClr val="3E231A"/>
        </a:fontRef>
        <a:srgbClr val="3E231A"/>
      </a:tcTxStyle>
      <a:tcStyle>
        <a:tcBdr>
          <a:left>
            <a:ln w="12700" cap="flat">
              <a:solidFill>
                <a:srgbClr val="828D8E"/>
              </a:solidFill>
              <a:prstDash val="solid"/>
              <a:miter lim="400000"/>
            </a:ln>
          </a:left>
          <a:right>
            <a:ln w="12700" cap="flat">
              <a:solidFill>
                <a:srgbClr val="828D8E"/>
              </a:solidFill>
              <a:prstDash val="solid"/>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solidFill>
            <a:srgbClr val="E6DFD8">
              <a:alpha val="61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E6DFD8">
              <a:alpha val="6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5D5E5F"/>
          </a:solidFill>
        </a:fill>
      </a:tcStyle>
    </a:firstRow>
  </a:tblStyle>
  <a:tblStyle styleId="{2708684C-4D16-4618-839F-0558EEFCDFE6}" styleName="">
    <a:tblBg/>
    <a:wholeTbl>
      <a:tcTxStyle b="off" i="off">
        <a:fontRef idx="minor">
          <a:srgbClr val="232323"/>
        </a:fontRef>
        <a:srgbClr val="232323"/>
      </a:tcTxStyle>
      <a:tcStyle>
        <a:tcBdr>
          <a:left>
            <a:ln w="12700" cap="flat">
              <a:solidFill>
                <a:srgbClr val="83867F"/>
              </a:solidFill>
              <a:custDash>
                <a:ds d="200000" sp="200000"/>
              </a:custDash>
              <a:miter lim="400000"/>
            </a:ln>
          </a:left>
          <a:right>
            <a:ln w="12700" cap="flat">
              <a:solidFill>
                <a:srgbClr val="83867F"/>
              </a:solidFill>
              <a:custDash>
                <a:ds d="200000" sp="200000"/>
              </a:custDash>
              <a:miter lim="400000"/>
            </a:ln>
          </a:right>
          <a:top>
            <a:ln w="12700" cap="flat">
              <a:solidFill>
                <a:srgbClr val="83867F"/>
              </a:solidFill>
              <a:custDash>
                <a:ds d="200000" sp="200000"/>
              </a:custDash>
              <a:miter lim="400000"/>
            </a:ln>
          </a:top>
          <a:bottom>
            <a:ln w="12700" cap="flat">
              <a:solidFill>
                <a:srgbClr val="83867F"/>
              </a:solidFill>
              <a:custDash>
                <a:ds d="200000" sp="200000"/>
              </a:custDash>
              <a:miter lim="400000"/>
            </a:ln>
          </a:bottom>
          <a:insideH>
            <a:ln w="12700" cap="flat">
              <a:solidFill>
                <a:srgbClr val="83867F"/>
              </a:solidFill>
              <a:custDash>
                <a:ds d="200000" sp="200000"/>
              </a:custDash>
              <a:miter lim="400000"/>
            </a:ln>
          </a:insideH>
          <a:insideV>
            <a:ln w="12700" cap="flat">
              <a:solidFill>
                <a:srgbClr val="83867F"/>
              </a:solidFill>
              <a:custDash>
                <a:ds d="200000" sp="200000"/>
              </a:custDash>
              <a:miter lim="400000"/>
            </a:ln>
          </a:insideV>
        </a:tcBdr>
        <a:fill>
          <a:noFill/>
        </a:fill>
      </a:tcStyle>
    </a:wholeTbl>
    <a:band2H>
      <a:tcTxStyle/>
      <a:tcStyle>
        <a:tcBdr/>
        <a:fill>
          <a:solidFill>
            <a:srgbClr val="76654F">
              <a:alpha val="20000"/>
            </a:srgbClr>
          </a:solidFill>
        </a:fill>
      </a:tcStyle>
    </a:band2H>
    <a:firstCol>
      <a:tcTxStyle b="off" i="off">
        <a:fontRef idx="minor">
          <a:srgbClr val="232323"/>
        </a:fontRef>
        <a:srgbClr val="232323"/>
      </a:tcTxStyle>
      <a:tcStyle>
        <a:tcBdr>
          <a:left>
            <a:ln w="12700" cap="flat">
              <a:noFill/>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232323"/>
        </a:fontRef>
        <a:srgbClr val="232323"/>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32323"/>
        </a:fontRef>
        <a:srgbClr val="232323"/>
      </a:tcTxStyle>
      <a:tcStyle>
        <a:tcBdr>
          <a:left>
            <a:ln w="12700" cap="flat">
              <a:noFill/>
              <a:miter lim="400000"/>
            </a:ln>
          </a:left>
          <a:right>
            <a:ln w="12700" cap="flat">
              <a:noFill/>
              <a:miter lim="400000"/>
            </a:ln>
          </a:right>
          <a:top>
            <a:ln w="12700" cap="flat">
              <a:noFill/>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69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a:t>https://www.16personalities.com/ch</a:t>
            </a:r>
            <a:endParaRPr lang="zh-CN" altLang="en-US" dirty="0"/>
          </a:p>
        </p:txBody>
      </p:sp>
    </p:spTree>
    <p:extLst>
      <p:ext uri="{BB962C8B-B14F-4D97-AF65-F5344CB8AC3E}">
        <p14:creationId xmlns:p14="http://schemas.microsoft.com/office/powerpoint/2010/main" val="2634628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2374900" y="2387600"/>
            <a:ext cx="19621500" cy="4876800"/>
          </a:xfrm>
          <a:prstGeom prst="rect">
            <a:avLst/>
          </a:prstGeom>
        </p:spPr>
        <p:txBody>
          <a:bodyPr anchor="b"/>
          <a:lstStyle>
            <a:lvl1pPr algn="ctr"/>
          </a:lstStyle>
          <a:p>
            <a:r>
              <a:t>标题文本</a:t>
            </a:r>
          </a:p>
        </p:txBody>
      </p:sp>
      <p:sp>
        <p:nvSpPr>
          <p:cNvPr id="12" name="正文级别 1…"/>
          <p:cNvSpPr txBox="1">
            <a:spLocks noGrp="1"/>
          </p:cNvSpPr>
          <p:nvPr>
            <p:ph type="body" sz="quarter" idx="1"/>
          </p:nvPr>
        </p:nvSpPr>
        <p:spPr>
          <a:xfrm>
            <a:off x="2374900" y="7251700"/>
            <a:ext cx="19621500" cy="2057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在此键入引文。”"/>
          <p:cNvSpPr txBox="1">
            <a:spLocks noGrp="1"/>
          </p:cNvSpPr>
          <p:nvPr>
            <p:ph type="body" sz="quarter" idx="21"/>
          </p:nvPr>
        </p:nvSpPr>
        <p:spPr>
          <a:xfrm>
            <a:off x="2374900" y="6002798"/>
            <a:ext cx="19621500" cy="1202404"/>
          </a:xfrm>
          <a:prstGeom prst="rect">
            <a:avLst/>
          </a:prstGeom>
        </p:spPr>
        <p:txBody>
          <a:bodyPr>
            <a:spAutoFit/>
          </a:bodyPr>
          <a:lstStyle>
            <a:lvl1pPr marL="0" indent="0" algn="ctr">
              <a:spcBef>
                <a:spcPts val="0"/>
              </a:spcBef>
              <a:buSzTx/>
              <a:buNone/>
            </a:lvl1pPr>
          </a:lstStyle>
          <a:p>
            <a:r>
              <a:t>“在此键入引文。”</a:t>
            </a:r>
          </a:p>
        </p:txBody>
      </p:sp>
      <p:sp>
        <p:nvSpPr>
          <p:cNvPr id="94" name="–苏子柔"/>
          <p:cNvSpPr txBox="1">
            <a:spLocks noGrp="1"/>
          </p:cNvSpPr>
          <p:nvPr>
            <p:ph type="body" sz="quarter" idx="22"/>
          </p:nvPr>
        </p:nvSpPr>
        <p:spPr>
          <a:xfrm>
            <a:off x="2374900" y="8953500"/>
            <a:ext cx="19621500" cy="901637"/>
          </a:xfrm>
          <a:prstGeom prst="rect">
            <a:avLst/>
          </a:prstGeom>
        </p:spPr>
        <p:txBody>
          <a:bodyPr anchor="t">
            <a:spAutoFit/>
          </a:bodyPr>
          <a:lstStyle>
            <a:lvl1pPr marL="0" indent="0" algn="ctr">
              <a:spcBef>
                <a:spcPts val="0"/>
              </a:spcBef>
              <a:buSzTx/>
              <a:buNone/>
              <a:defRPr sz="3800"/>
            </a:lvl1pPr>
          </a:lstStyle>
          <a:p>
            <a:r>
              <a:t>–苏子柔</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21"/>
          </p:nvPr>
        </p:nvSpPr>
        <p:spPr>
          <a:xfrm>
            <a:off x="0" y="-1816100"/>
            <a:ext cx="24384000" cy="16088930"/>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21"/>
          </p:nvPr>
        </p:nvSpPr>
        <p:spPr>
          <a:xfrm>
            <a:off x="2273300" y="-3352800"/>
            <a:ext cx="19850100" cy="12946560"/>
          </a:xfrm>
          <a:prstGeom prst="rect">
            <a:avLst/>
          </a:prstGeom>
          <a:ln w="9525">
            <a:round/>
          </a:ln>
        </p:spPr>
        <p:txBody>
          <a:bodyPr lIns="91439" tIns="45719" rIns="91439" bIns="45719" anchor="t">
            <a:noAutofit/>
          </a:bodyPr>
          <a:lstStyle/>
          <a:p>
            <a:endParaRPr/>
          </a:p>
        </p:txBody>
      </p:sp>
      <p:sp>
        <p:nvSpPr>
          <p:cNvPr id="21" name="标题文本"/>
          <p:cNvSpPr txBox="1">
            <a:spLocks noGrp="1"/>
          </p:cNvSpPr>
          <p:nvPr>
            <p:ph type="title"/>
          </p:nvPr>
        </p:nvSpPr>
        <p:spPr>
          <a:xfrm>
            <a:off x="2374900" y="9080500"/>
            <a:ext cx="19621500" cy="1905000"/>
          </a:xfrm>
          <a:prstGeom prst="rect">
            <a:avLst/>
          </a:prstGeom>
        </p:spPr>
        <p:txBody>
          <a:bodyPr anchor="b"/>
          <a:lstStyle>
            <a:lvl1pPr algn="ctr"/>
          </a:lstStyle>
          <a:p>
            <a:r>
              <a:t>标题文本</a:t>
            </a:r>
          </a:p>
        </p:txBody>
      </p:sp>
      <p:sp>
        <p:nvSpPr>
          <p:cNvPr id="22" name="正文级别 1…"/>
          <p:cNvSpPr txBox="1">
            <a:spLocks noGrp="1"/>
          </p:cNvSpPr>
          <p:nvPr>
            <p:ph type="body" sz="quarter" idx="1"/>
          </p:nvPr>
        </p:nvSpPr>
        <p:spPr>
          <a:xfrm>
            <a:off x="2374900" y="11010900"/>
            <a:ext cx="19621500" cy="1930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2374900" y="5143500"/>
            <a:ext cx="19621500" cy="3429000"/>
          </a:xfrm>
          <a:prstGeom prst="rect">
            <a:avLst/>
          </a:prstGeom>
        </p:spPr>
        <p:txBody>
          <a:bodyPr/>
          <a:lstStyle>
            <a:lvl1pPr algn="ct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idx="21"/>
          </p:nvPr>
        </p:nvSpPr>
        <p:spPr>
          <a:xfrm>
            <a:off x="10998200" y="1930400"/>
            <a:ext cx="15167286" cy="10007600"/>
          </a:xfrm>
          <a:prstGeom prst="rect">
            <a:avLst/>
          </a:prstGeom>
          <a:ln w="9525">
            <a:round/>
          </a:ln>
        </p:spPr>
        <p:txBody>
          <a:bodyPr lIns="91439" tIns="45719" rIns="91439" bIns="45719" anchor="t">
            <a:noAutofit/>
          </a:bodyPr>
          <a:lstStyle/>
          <a:p>
            <a:endParaRPr/>
          </a:p>
        </p:txBody>
      </p:sp>
      <p:sp>
        <p:nvSpPr>
          <p:cNvPr id="39" name="标题文本"/>
          <p:cNvSpPr txBox="1">
            <a:spLocks noGrp="1"/>
          </p:cNvSpPr>
          <p:nvPr>
            <p:ph type="title"/>
          </p:nvPr>
        </p:nvSpPr>
        <p:spPr>
          <a:xfrm>
            <a:off x="1816100" y="1943100"/>
            <a:ext cx="10502900" cy="5626100"/>
          </a:xfrm>
          <a:prstGeom prst="rect">
            <a:avLst/>
          </a:prstGeom>
        </p:spPr>
        <p:txBody>
          <a:bodyPr anchor="b"/>
          <a:lstStyle>
            <a:lvl1pPr algn="ctr">
              <a:defRPr sz="9400"/>
            </a:lvl1pPr>
          </a:lstStyle>
          <a:p>
            <a:r>
              <a:t>标题文本</a:t>
            </a:r>
          </a:p>
        </p:txBody>
      </p:sp>
      <p:sp>
        <p:nvSpPr>
          <p:cNvPr id="40" name="正文级别 1…"/>
          <p:cNvSpPr txBox="1">
            <a:spLocks noGrp="1"/>
          </p:cNvSpPr>
          <p:nvPr>
            <p:ph type="body" sz="quarter" idx="1"/>
          </p:nvPr>
        </p:nvSpPr>
        <p:spPr>
          <a:xfrm>
            <a:off x="1816100" y="7556500"/>
            <a:ext cx="10502900" cy="4216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xfrm>
            <a:off x="2374900" y="889000"/>
            <a:ext cx="19621500" cy="2959100"/>
          </a:xfrm>
          <a:prstGeom prst="rect">
            <a:avLst/>
          </a:prstGeom>
        </p:spPr>
        <p:txBody>
          <a:bodyPr/>
          <a:lstStyle>
            <a:lvl1pPr algn="ct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xfrm>
            <a:off x="2374900" y="889000"/>
            <a:ext cx="19621500" cy="2959100"/>
          </a:xfrm>
          <a:prstGeom prst="rect">
            <a:avLst/>
          </a:prstGeom>
        </p:spPr>
        <p:txBody>
          <a:bodyPr/>
          <a:lstStyle>
            <a:lvl1pPr algn="ctr"/>
          </a:lstStyle>
          <a:p>
            <a:r>
              <a:t>标题文本</a:t>
            </a:r>
          </a:p>
        </p:txBody>
      </p:sp>
      <p:sp>
        <p:nvSpPr>
          <p:cNvPr id="57" name="正文级别 1…"/>
          <p:cNvSpPr txBox="1">
            <a:spLocks noGrp="1"/>
          </p:cNvSpPr>
          <p:nvPr>
            <p:ph type="body" idx="1"/>
          </p:nvPr>
        </p:nvSpPr>
        <p:spPr>
          <a:xfrm>
            <a:off x="2374900" y="4127500"/>
            <a:ext cx="19621500" cy="81915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21"/>
          </p:nvPr>
        </p:nvSpPr>
        <p:spPr>
          <a:xfrm>
            <a:off x="10109200" y="3606800"/>
            <a:ext cx="12472592" cy="8382000"/>
          </a:xfrm>
          <a:prstGeom prst="rect">
            <a:avLst/>
          </a:prstGeom>
          <a:ln w="9525">
            <a:round/>
          </a:ln>
        </p:spPr>
        <p:txBody>
          <a:bodyPr lIns="91439" tIns="45719" rIns="91439" bIns="45719" anchor="t">
            <a:noAutofit/>
          </a:bodyPr>
          <a:lstStyle/>
          <a:p>
            <a:endParaRPr/>
          </a:p>
        </p:txBody>
      </p:sp>
      <p:sp>
        <p:nvSpPr>
          <p:cNvPr id="66" name="标题文本"/>
          <p:cNvSpPr txBox="1">
            <a:spLocks noGrp="1"/>
          </p:cNvSpPr>
          <p:nvPr>
            <p:ph type="title"/>
          </p:nvPr>
        </p:nvSpPr>
        <p:spPr>
          <a:xfrm>
            <a:off x="2374900" y="889000"/>
            <a:ext cx="19621500" cy="2959100"/>
          </a:xfrm>
          <a:prstGeom prst="rect">
            <a:avLst/>
          </a:prstGeom>
        </p:spPr>
        <p:txBody>
          <a:bodyPr/>
          <a:lstStyle>
            <a:lvl1pPr algn="ctr"/>
          </a:lstStyle>
          <a:p>
            <a:r>
              <a:t>标题文本</a:t>
            </a:r>
          </a:p>
        </p:txBody>
      </p:sp>
      <p:sp>
        <p:nvSpPr>
          <p:cNvPr id="67" name="正文级别 1…"/>
          <p:cNvSpPr txBox="1">
            <a:spLocks noGrp="1"/>
          </p:cNvSpPr>
          <p:nvPr>
            <p:ph type="body" sz="half" idx="1"/>
          </p:nvPr>
        </p:nvSpPr>
        <p:spPr>
          <a:xfrm>
            <a:off x="2374900" y="4140200"/>
            <a:ext cx="9410700" cy="7874000"/>
          </a:xfrm>
          <a:prstGeom prst="rect">
            <a:avLst/>
          </a:prstGeom>
        </p:spPr>
        <p:txBody>
          <a:bodyPr/>
          <a:lstStyle>
            <a:lvl1pPr marL="533400" indent="-533400">
              <a:spcBef>
                <a:spcPts val="3900"/>
              </a:spcBef>
              <a:buBlip>
                <a:blip r:embed="rId2"/>
              </a:buBlip>
              <a:defRPr sz="4200"/>
            </a:lvl1pPr>
            <a:lvl2pPr marL="1066800" indent="-533400">
              <a:spcBef>
                <a:spcPts val="3900"/>
              </a:spcBef>
              <a:buBlip>
                <a:blip r:embed="rId2"/>
              </a:buBlip>
              <a:defRPr sz="4200"/>
            </a:lvl2pPr>
            <a:lvl3pPr marL="1600200" indent="-533400">
              <a:spcBef>
                <a:spcPts val="3900"/>
              </a:spcBef>
              <a:buBlip>
                <a:blip r:embed="rId2"/>
              </a:buBlip>
              <a:defRPr sz="4200"/>
            </a:lvl3pPr>
            <a:lvl4pPr marL="2133600" indent="-533400">
              <a:spcBef>
                <a:spcPts val="3900"/>
              </a:spcBef>
              <a:buBlip>
                <a:blip r:embed="rId2"/>
              </a:buBlip>
              <a:defRPr sz="4200"/>
            </a:lvl4pPr>
            <a:lvl5pPr marL="2667000" indent="-533400">
              <a:spcBef>
                <a:spcPts val="3900"/>
              </a:spcBef>
              <a:buBlip>
                <a:blip r:embed="rId2"/>
              </a:buBlip>
              <a:defRPr sz="42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21"/>
          </p:nvPr>
        </p:nvSpPr>
        <p:spPr>
          <a:xfrm>
            <a:off x="13487400" y="-736600"/>
            <a:ext cx="9662406" cy="6375400"/>
          </a:xfrm>
          <a:prstGeom prst="rect">
            <a:avLst/>
          </a:prstGeom>
          <a:ln w="9525">
            <a:round/>
          </a:ln>
        </p:spPr>
        <p:txBody>
          <a:bodyPr lIns="91439" tIns="45719" rIns="91439" bIns="45719" anchor="t">
            <a:noAutofit/>
          </a:bodyPr>
          <a:lstStyle/>
          <a:p>
            <a:endParaRPr/>
          </a:p>
        </p:txBody>
      </p:sp>
      <p:sp>
        <p:nvSpPr>
          <p:cNvPr id="84" name="图像"/>
          <p:cNvSpPr>
            <a:spLocks noGrp="1"/>
          </p:cNvSpPr>
          <p:nvPr>
            <p:ph type="pic" idx="22"/>
          </p:nvPr>
        </p:nvSpPr>
        <p:spPr>
          <a:xfrm>
            <a:off x="13111577" y="4381521"/>
            <a:ext cx="9977826" cy="15152734"/>
          </a:xfrm>
          <a:prstGeom prst="rect">
            <a:avLst/>
          </a:prstGeom>
          <a:ln w="9525">
            <a:round/>
          </a:ln>
        </p:spPr>
        <p:txBody>
          <a:bodyPr lIns="91439" tIns="45719" rIns="91439" bIns="45719" anchor="t">
            <a:noAutofit/>
          </a:bodyPr>
          <a:lstStyle/>
          <a:p>
            <a:endParaRPr/>
          </a:p>
        </p:txBody>
      </p:sp>
      <p:sp>
        <p:nvSpPr>
          <p:cNvPr id="85" name="图像"/>
          <p:cNvSpPr>
            <a:spLocks noGrp="1"/>
          </p:cNvSpPr>
          <p:nvPr>
            <p:ph type="pic" idx="23"/>
          </p:nvPr>
        </p:nvSpPr>
        <p:spPr>
          <a:xfrm>
            <a:off x="-139700" y="-25400"/>
            <a:ext cx="17310482" cy="12984978"/>
          </a:xfrm>
          <a:prstGeom prst="rect">
            <a:avLst/>
          </a:prstGeom>
          <a:ln w="9525">
            <a:round/>
          </a:ln>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正文级别 1…"/>
          <p:cNvSpPr txBox="1">
            <a:spLocks noGrp="1"/>
          </p:cNvSpPr>
          <p:nvPr>
            <p:ph type="body" idx="1"/>
          </p:nvPr>
        </p:nvSpPr>
        <p:spPr>
          <a:xfrm>
            <a:off x="2374900" y="1651000"/>
            <a:ext cx="19621500" cy="10414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buBlip>
                <a:blip r:embed="rId15"/>
              </a:buBlip>
            </a:lvl1pPr>
            <a:lvl2pPr>
              <a:buBlip>
                <a:blip r:embed="rId15"/>
              </a:buBlip>
            </a:lvl2pPr>
            <a:lvl3pPr>
              <a:buBlip>
                <a:blip r:embed="rId15"/>
              </a:buBlip>
            </a:lvl3pPr>
            <a:lvl4pPr>
              <a:buBlip>
                <a:blip r:embed="rId15"/>
              </a:buBlip>
            </a:lvl4pPr>
            <a:lvl5pPr>
              <a:buBlip>
                <a:blip r:embed="rId15"/>
              </a:buBlip>
            </a:lvl5pPr>
          </a:lstStyle>
          <a:p>
            <a:r>
              <a:t>正文级别 1</a:t>
            </a:r>
          </a:p>
          <a:p>
            <a:pPr lvl="1"/>
            <a:r>
              <a:t>正文级别 2</a:t>
            </a:r>
          </a:p>
          <a:p>
            <a:pPr lvl="2"/>
            <a:r>
              <a:t>正文级别 3</a:t>
            </a:r>
          </a:p>
          <a:p>
            <a:pPr lvl="3"/>
            <a:r>
              <a:t>正文级别 4</a:t>
            </a:r>
          </a:p>
          <a:p>
            <a:pPr lvl="4"/>
            <a:r>
              <a:t>正文级别 5</a:t>
            </a:r>
          </a:p>
        </p:txBody>
      </p:sp>
      <p:sp>
        <p:nvSpPr>
          <p:cNvPr id="3" name="标题文本"/>
          <p:cNvSpPr txBox="1">
            <a:spLocks noGrp="1"/>
          </p:cNvSpPr>
          <p:nvPr>
            <p:ph type="title"/>
          </p:nvPr>
        </p:nvSpPr>
        <p:spPr>
          <a:xfrm>
            <a:off x="2387600" y="889000"/>
            <a:ext cx="19621500" cy="2959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标题文本</a:t>
            </a:r>
          </a:p>
        </p:txBody>
      </p:sp>
      <p:sp>
        <p:nvSpPr>
          <p:cNvPr id="4" name="幻灯片编号"/>
          <p:cNvSpPr txBox="1">
            <a:spLocks noGrp="1"/>
          </p:cNvSpPr>
          <p:nvPr>
            <p:ph type="sldNum" sz="quarter" idx="2"/>
          </p:nvPr>
        </p:nvSpPr>
        <p:spPr>
          <a:xfrm>
            <a:off x="11993858" y="13144500"/>
            <a:ext cx="393205" cy="571500"/>
          </a:xfrm>
          <a:prstGeom prst="rect">
            <a:avLst/>
          </a:prstGeom>
          <a:ln w="12700">
            <a:miter lim="400000"/>
          </a:ln>
        </p:spPr>
        <p:txBody>
          <a:bodyPr wrap="none" lIns="50800" tIns="50800" rIns="50800" bIns="50800" anchor="b">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825500" latinLnBrk="0">
        <a:lnSpc>
          <a:spcPct val="100000"/>
        </a:lnSpc>
        <a:spcBef>
          <a:spcPts val="0"/>
        </a:spcBef>
        <a:spcAft>
          <a:spcPts val="0"/>
        </a:spcAft>
        <a:buClrTx/>
        <a:buSzTx/>
        <a:buFontTx/>
        <a:buNone/>
        <a:tabLst/>
        <a:defRPr sz="10000" b="0" i="0" u="none" strike="noStrike" cap="none" spc="0" baseline="0">
          <a:solidFill>
            <a:srgbClr val="3E231A"/>
          </a:solidFill>
          <a:uFillTx/>
          <a:latin typeface="+mn-lt"/>
          <a:ea typeface="+mn-ea"/>
          <a:cs typeface="+mn-cs"/>
          <a:sym typeface="Papyrus"/>
        </a:defRPr>
      </a:lvl1pPr>
      <a:lvl2pPr marL="0" marR="0" indent="0" algn="l" defTabSz="825500" latinLnBrk="0">
        <a:lnSpc>
          <a:spcPct val="100000"/>
        </a:lnSpc>
        <a:spcBef>
          <a:spcPts val="0"/>
        </a:spcBef>
        <a:spcAft>
          <a:spcPts val="0"/>
        </a:spcAft>
        <a:buClrTx/>
        <a:buSzTx/>
        <a:buFontTx/>
        <a:buNone/>
        <a:tabLst/>
        <a:defRPr sz="10000" b="0" i="0" u="none" strike="noStrike" cap="none" spc="0" baseline="0">
          <a:solidFill>
            <a:srgbClr val="3E231A"/>
          </a:solidFill>
          <a:uFillTx/>
          <a:latin typeface="+mn-lt"/>
          <a:ea typeface="+mn-ea"/>
          <a:cs typeface="+mn-cs"/>
          <a:sym typeface="Papyrus"/>
        </a:defRPr>
      </a:lvl2pPr>
      <a:lvl3pPr marL="0" marR="0" indent="0" algn="l" defTabSz="825500" latinLnBrk="0">
        <a:lnSpc>
          <a:spcPct val="100000"/>
        </a:lnSpc>
        <a:spcBef>
          <a:spcPts val="0"/>
        </a:spcBef>
        <a:spcAft>
          <a:spcPts val="0"/>
        </a:spcAft>
        <a:buClrTx/>
        <a:buSzTx/>
        <a:buFontTx/>
        <a:buNone/>
        <a:tabLst/>
        <a:defRPr sz="10000" b="0" i="0" u="none" strike="noStrike" cap="none" spc="0" baseline="0">
          <a:solidFill>
            <a:srgbClr val="3E231A"/>
          </a:solidFill>
          <a:uFillTx/>
          <a:latin typeface="+mn-lt"/>
          <a:ea typeface="+mn-ea"/>
          <a:cs typeface="+mn-cs"/>
          <a:sym typeface="Papyrus"/>
        </a:defRPr>
      </a:lvl3pPr>
      <a:lvl4pPr marL="0" marR="0" indent="0" algn="l" defTabSz="825500" latinLnBrk="0">
        <a:lnSpc>
          <a:spcPct val="100000"/>
        </a:lnSpc>
        <a:spcBef>
          <a:spcPts val="0"/>
        </a:spcBef>
        <a:spcAft>
          <a:spcPts val="0"/>
        </a:spcAft>
        <a:buClrTx/>
        <a:buSzTx/>
        <a:buFontTx/>
        <a:buNone/>
        <a:tabLst/>
        <a:defRPr sz="10000" b="0" i="0" u="none" strike="noStrike" cap="none" spc="0" baseline="0">
          <a:solidFill>
            <a:srgbClr val="3E231A"/>
          </a:solidFill>
          <a:uFillTx/>
          <a:latin typeface="+mn-lt"/>
          <a:ea typeface="+mn-ea"/>
          <a:cs typeface="+mn-cs"/>
          <a:sym typeface="Papyrus"/>
        </a:defRPr>
      </a:lvl4pPr>
      <a:lvl5pPr marL="0" marR="0" indent="0" algn="l" defTabSz="825500" latinLnBrk="0">
        <a:lnSpc>
          <a:spcPct val="100000"/>
        </a:lnSpc>
        <a:spcBef>
          <a:spcPts val="0"/>
        </a:spcBef>
        <a:spcAft>
          <a:spcPts val="0"/>
        </a:spcAft>
        <a:buClrTx/>
        <a:buSzTx/>
        <a:buFontTx/>
        <a:buNone/>
        <a:tabLst/>
        <a:defRPr sz="10000" b="0" i="0" u="none" strike="noStrike" cap="none" spc="0" baseline="0">
          <a:solidFill>
            <a:srgbClr val="3E231A"/>
          </a:solidFill>
          <a:uFillTx/>
          <a:latin typeface="+mn-lt"/>
          <a:ea typeface="+mn-ea"/>
          <a:cs typeface="+mn-cs"/>
          <a:sym typeface="Papyrus"/>
        </a:defRPr>
      </a:lvl5pPr>
      <a:lvl6pPr marL="0" marR="0" indent="0" algn="l" defTabSz="825500" latinLnBrk="0">
        <a:lnSpc>
          <a:spcPct val="100000"/>
        </a:lnSpc>
        <a:spcBef>
          <a:spcPts val="0"/>
        </a:spcBef>
        <a:spcAft>
          <a:spcPts val="0"/>
        </a:spcAft>
        <a:buClrTx/>
        <a:buSzTx/>
        <a:buFontTx/>
        <a:buNone/>
        <a:tabLst/>
        <a:defRPr sz="10000" b="0" i="0" u="none" strike="noStrike" cap="none" spc="0" baseline="0">
          <a:solidFill>
            <a:srgbClr val="3E231A"/>
          </a:solidFill>
          <a:uFillTx/>
          <a:latin typeface="+mn-lt"/>
          <a:ea typeface="+mn-ea"/>
          <a:cs typeface="+mn-cs"/>
          <a:sym typeface="Papyrus"/>
        </a:defRPr>
      </a:lvl6pPr>
      <a:lvl7pPr marL="0" marR="0" indent="0" algn="l" defTabSz="825500" latinLnBrk="0">
        <a:lnSpc>
          <a:spcPct val="100000"/>
        </a:lnSpc>
        <a:spcBef>
          <a:spcPts val="0"/>
        </a:spcBef>
        <a:spcAft>
          <a:spcPts val="0"/>
        </a:spcAft>
        <a:buClrTx/>
        <a:buSzTx/>
        <a:buFontTx/>
        <a:buNone/>
        <a:tabLst/>
        <a:defRPr sz="10000" b="0" i="0" u="none" strike="noStrike" cap="none" spc="0" baseline="0">
          <a:solidFill>
            <a:srgbClr val="3E231A"/>
          </a:solidFill>
          <a:uFillTx/>
          <a:latin typeface="+mn-lt"/>
          <a:ea typeface="+mn-ea"/>
          <a:cs typeface="+mn-cs"/>
          <a:sym typeface="Papyrus"/>
        </a:defRPr>
      </a:lvl7pPr>
      <a:lvl8pPr marL="0" marR="0" indent="0" algn="l" defTabSz="825500" latinLnBrk="0">
        <a:lnSpc>
          <a:spcPct val="100000"/>
        </a:lnSpc>
        <a:spcBef>
          <a:spcPts val="0"/>
        </a:spcBef>
        <a:spcAft>
          <a:spcPts val="0"/>
        </a:spcAft>
        <a:buClrTx/>
        <a:buSzTx/>
        <a:buFontTx/>
        <a:buNone/>
        <a:tabLst/>
        <a:defRPr sz="10000" b="0" i="0" u="none" strike="noStrike" cap="none" spc="0" baseline="0">
          <a:solidFill>
            <a:srgbClr val="3E231A"/>
          </a:solidFill>
          <a:uFillTx/>
          <a:latin typeface="+mn-lt"/>
          <a:ea typeface="+mn-ea"/>
          <a:cs typeface="+mn-cs"/>
          <a:sym typeface="Papyrus"/>
        </a:defRPr>
      </a:lvl8pPr>
      <a:lvl9pPr marL="0" marR="0" indent="0" algn="l" defTabSz="825500" latinLnBrk="0">
        <a:lnSpc>
          <a:spcPct val="100000"/>
        </a:lnSpc>
        <a:spcBef>
          <a:spcPts val="0"/>
        </a:spcBef>
        <a:spcAft>
          <a:spcPts val="0"/>
        </a:spcAft>
        <a:buClrTx/>
        <a:buSzTx/>
        <a:buFontTx/>
        <a:buNone/>
        <a:tabLst/>
        <a:defRPr sz="10000" b="0" i="0" u="none" strike="noStrike" cap="none" spc="0" baseline="0">
          <a:solidFill>
            <a:srgbClr val="3E231A"/>
          </a:solidFill>
          <a:uFillTx/>
          <a:latin typeface="+mn-lt"/>
          <a:ea typeface="+mn-ea"/>
          <a:cs typeface="+mn-cs"/>
          <a:sym typeface="Papyrus"/>
        </a:defRPr>
      </a:lvl9pPr>
    </p:titleStyle>
    <p:bodyStyle>
      <a:lvl1pPr marL="660400" marR="0" indent="-660400" algn="l" defTabSz="825500" rtl="0" latinLnBrk="0">
        <a:lnSpc>
          <a:spcPct val="100000"/>
        </a:lnSpc>
        <a:spcBef>
          <a:spcPts val="4200"/>
        </a:spcBef>
        <a:spcAft>
          <a:spcPts val="0"/>
        </a:spcAft>
        <a:buClrTx/>
        <a:buSzPct val="25000"/>
        <a:buFontTx/>
        <a:buBlip>
          <a:blip r:embed="rId15"/>
        </a:buBlip>
        <a:tabLst/>
        <a:defRPr sz="5200" b="0" i="0" u="none" strike="noStrike" cap="none" spc="0" baseline="0">
          <a:solidFill>
            <a:srgbClr val="3E231A"/>
          </a:solidFill>
          <a:uFillTx/>
          <a:latin typeface="+mn-lt"/>
          <a:ea typeface="+mn-ea"/>
          <a:cs typeface="+mn-cs"/>
          <a:sym typeface="Papyrus"/>
        </a:defRPr>
      </a:lvl1pPr>
      <a:lvl2pPr marL="1320800" marR="0" indent="-660400" algn="l" defTabSz="825500" rtl="0" latinLnBrk="0">
        <a:lnSpc>
          <a:spcPct val="100000"/>
        </a:lnSpc>
        <a:spcBef>
          <a:spcPts val="4200"/>
        </a:spcBef>
        <a:spcAft>
          <a:spcPts val="0"/>
        </a:spcAft>
        <a:buClrTx/>
        <a:buSzPct val="25000"/>
        <a:buFontTx/>
        <a:buBlip>
          <a:blip r:embed="rId15"/>
        </a:buBlip>
        <a:tabLst/>
        <a:defRPr sz="5200" b="0" i="0" u="none" strike="noStrike" cap="none" spc="0" baseline="0">
          <a:solidFill>
            <a:srgbClr val="3E231A"/>
          </a:solidFill>
          <a:uFillTx/>
          <a:latin typeface="+mn-lt"/>
          <a:ea typeface="+mn-ea"/>
          <a:cs typeface="+mn-cs"/>
          <a:sym typeface="Papyrus"/>
        </a:defRPr>
      </a:lvl2pPr>
      <a:lvl3pPr marL="1981200" marR="0" indent="-660400" algn="l" defTabSz="825500" rtl="0" latinLnBrk="0">
        <a:lnSpc>
          <a:spcPct val="100000"/>
        </a:lnSpc>
        <a:spcBef>
          <a:spcPts val="4200"/>
        </a:spcBef>
        <a:spcAft>
          <a:spcPts val="0"/>
        </a:spcAft>
        <a:buClrTx/>
        <a:buSzPct val="25000"/>
        <a:buFontTx/>
        <a:buBlip>
          <a:blip r:embed="rId15"/>
        </a:buBlip>
        <a:tabLst/>
        <a:defRPr sz="5200" b="0" i="0" u="none" strike="noStrike" cap="none" spc="0" baseline="0">
          <a:solidFill>
            <a:srgbClr val="3E231A"/>
          </a:solidFill>
          <a:uFillTx/>
          <a:latin typeface="+mn-lt"/>
          <a:ea typeface="+mn-ea"/>
          <a:cs typeface="+mn-cs"/>
          <a:sym typeface="Papyrus"/>
        </a:defRPr>
      </a:lvl3pPr>
      <a:lvl4pPr marL="2641600" marR="0" indent="-660400" algn="l" defTabSz="825500" rtl="0" latinLnBrk="0">
        <a:lnSpc>
          <a:spcPct val="100000"/>
        </a:lnSpc>
        <a:spcBef>
          <a:spcPts val="4200"/>
        </a:spcBef>
        <a:spcAft>
          <a:spcPts val="0"/>
        </a:spcAft>
        <a:buClrTx/>
        <a:buSzPct val="25000"/>
        <a:buFontTx/>
        <a:buBlip>
          <a:blip r:embed="rId15"/>
        </a:buBlip>
        <a:tabLst/>
        <a:defRPr sz="5200" b="0" i="0" u="none" strike="noStrike" cap="none" spc="0" baseline="0">
          <a:solidFill>
            <a:srgbClr val="3E231A"/>
          </a:solidFill>
          <a:uFillTx/>
          <a:latin typeface="+mn-lt"/>
          <a:ea typeface="+mn-ea"/>
          <a:cs typeface="+mn-cs"/>
          <a:sym typeface="Papyrus"/>
        </a:defRPr>
      </a:lvl4pPr>
      <a:lvl5pPr marL="3302000" marR="0" indent="-660400" algn="l" defTabSz="825500" rtl="0" latinLnBrk="0">
        <a:lnSpc>
          <a:spcPct val="100000"/>
        </a:lnSpc>
        <a:spcBef>
          <a:spcPts val="4200"/>
        </a:spcBef>
        <a:spcAft>
          <a:spcPts val="0"/>
        </a:spcAft>
        <a:buClrTx/>
        <a:buSzPct val="25000"/>
        <a:buFontTx/>
        <a:buBlip>
          <a:blip r:embed="rId15"/>
        </a:buBlip>
        <a:tabLst/>
        <a:defRPr sz="5200" b="0" i="0" u="none" strike="noStrike" cap="none" spc="0" baseline="0">
          <a:solidFill>
            <a:srgbClr val="3E231A"/>
          </a:solidFill>
          <a:uFillTx/>
          <a:latin typeface="+mn-lt"/>
          <a:ea typeface="+mn-ea"/>
          <a:cs typeface="+mn-cs"/>
          <a:sym typeface="Papyrus"/>
        </a:defRPr>
      </a:lvl5pPr>
      <a:lvl6pPr marL="3962400" marR="0" indent="-660400" algn="l" defTabSz="825500" rtl="0" latinLnBrk="0">
        <a:lnSpc>
          <a:spcPct val="100000"/>
        </a:lnSpc>
        <a:spcBef>
          <a:spcPts val="4200"/>
        </a:spcBef>
        <a:spcAft>
          <a:spcPts val="0"/>
        </a:spcAft>
        <a:buClrTx/>
        <a:buSzPct val="25000"/>
        <a:buFontTx/>
        <a:buBlip>
          <a:blip r:embed="rId15"/>
        </a:buBlip>
        <a:tabLst/>
        <a:defRPr sz="5200" b="0" i="0" u="none" strike="noStrike" cap="none" spc="0" baseline="0">
          <a:solidFill>
            <a:srgbClr val="3E231A"/>
          </a:solidFill>
          <a:uFillTx/>
          <a:latin typeface="+mn-lt"/>
          <a:ea typeface="+mn-ea"/>
          <a:cs typeface="+mn-cs"/>
          <a:sym typeface="Papyrus"/>
        </a:defRPr>
      </a:lvl6pPr>
      <a:lvl7pPr marL="4622800" marR="0" indent="-660400" algn="l" defTabSz="825500" rtl="0" latinLnBrk="0">
        <a:lnSpc>
          <a:spcPct val="100000"/>
        </a:lnSpc>
        <a:spcBef>
          <a:spcPts val="4200"/>
        </a:spcBef>
        <a:spcAft>
          <a:spcPts val="0"/>
        </a:spcAft>
        <a:buClrTx/>
        <a:buSzPct val="25000"/>
        <a:buFontTx/>
        <a:buBlip>
          <a:blip r:embed="rId15"/>
        </a:buBlip>
        <a:tabLst/>
        <a:defRPr sz="5200" b="0" i="0" u="none" strike="noStrike" cap="none" spc="0" baseline="0">
          <a:solidFill>
            <a:srgbClr val="3E231A"/>
          </a:solidFill>
          <a:uFillTx/>
          <a:latin typeface="+mn-lt"/>
          <a:ea typeface="+mn-ea"/>
          <a:cs typeface="+mn-cs"/>
          <a:sym typeface="Papyrus"/>
        </a:defRPr>
      </a:lvl7pPr>
      <a:lvl8pPr marL="5283200" marR="0" indent="-660400" algn="l" defTabSz="825500" rtl="0" latinLnBrk="0">
        <a:lnSpc>
          <a:spcPct val="100000"/>
        </a:lnSpc>
        <a:spcBef>
          <a:spcPts val="4200"/>
        </a:spcBef>
        <a:spcAft>
          <a:spcPts val="0"/>
        </a:spcAft>
        <a:buClrTx/>
        <a:buSzPct val="25000"/>
        <a:buFontTx/>
        <a:buBlip>
          <a:blip r:embed="rId15"/>
        </a:buBlip>
        <a:tabLst/>
        <a:defRPr sz="5200" b="0" i="0" u="none" strike="noStrike" cap="none" spc="0" baseline="0">
          <a:solidFill>
            <a:srgbClr val="3E231A"/>
          </a:solidFill>
          <a:uFillTx/>
          <a:latin typeface="+mn-lt"/>
          <a:ea typeface="+mn-ea"/>
          <a:cs typeface="+mn-cs"/>
          <a:sym typeface="Papyrus"/>
        </a:defRPr>
      </a:lvl8pPr>
      <a:lvl9pPr marL="5943600" marR="0" indent="-660400" algn="l" defTabSz="825500" rtl="0" latinLnBrk="0">
        <a:lnSpc>
          <a:spcPct val="100000"/>
        </a:lnSpc>
        <a:spcBef>
          <a:spcPts val="4200"/>
        </a:spcBef>
        <a:spcAft>
          <a:spcPts val="0"/>
        </a:spcAft>
        <a:buClrTx/>
        <a:buSzPct val="25000"/>
        <a:buFontTx/>
        <a:buBlip>
          <a:blip r:embed="rId15"/>
        </a:buBlip>
        <a:tabLst/>
        <a:defRPr sz="5200" b="0" i="0" u="none" strike="noStrike" cap="none" spc="0" baseline="0">
          <a:solidFill>
            <a:srgbClr val="3E231A"/>
          </a:solidFill>
          <a:uFillTx/>
          <a:latin typeface="+mn-lt"/>
          <a:ea typeface="+mn-ea"/>
          <a:cs typeface="+mn-cs"/>
          <a:sym typeface="Papyru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pyrus"/>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pyrus"/>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pyrus"/>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pyrus"/>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pyrus"/>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pyrus"/>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pyrus"/>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pyrus"/>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pyru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slide" Target="slide15.xml"/><Relationship Id="rId4" Type="http://schemas.openxmlformats.org/officeDocument/2006/relationships/slide" Target="slide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如何阅读一本书》读书笔记"/>
          <p:cNvSpPr txBox="1">
            <a:spLocks noGrp="1"/>
          </p:cNvSpPr>
          <p:nvPr>
            <p:ph type="ctrTitle"/>
          </p:nvPr>
        </p:nvSpPr>
        <p:spPr>
          <a:prstGeom prst="rect">
            <a:avLst/>
          </a:prstGeom>
        </p:spPr>
        <p:txBody>
          <a:bodyPr/>
          <a:lstStyle/>
          <a:p>
            <a:r>
              <a:t>《如何阅读一本书》读书笔记</a:t>
            </a:r>
          </a:p>
        </p:txBody>
      </p:sp>
      <p:sp>
        <p:nvSpPr>
          <p:cNvPr id="120" name="Author:沈军禹"/>
          <p:cNvSpPr txBox="1">
            <a:spLocks noGrp="1"/>
          </p:cNvSpPr>
          <p:nvPr>
            <p:ph type="subTitle" sz="quarter" idx="1"/>
          </p:nvPr>
        </p:nvSpPr>
        <p:spPr>
          <a:prstGeom prst="rect">
            <a:avLst/>
          </a:prstGeom>
        </p:spPr>
        <p:txBody>
          <a:bodyPr/>
          <a:lstStyle/>
          <a:p>
            <a:r>
              <a:t>Author:沈军禹</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如何做一个自我要求的读者"/>
          <p:cNvSpPr txBox="1">
            <a:spLocks noGrp="1"/>
          </p:cNvSpPr>
          <p:nvPr>
            <p:ph type="title"/>
          </p:nvPr>
        </p:nvSpPr>
        <p:spPr>
          <a:prstGeom prst="rect">
            <a:avLst/>
          </a:prstGeom>
        </p:spPr>
        <p:txBody>
          <a:bodyPr/>
          <a:lstStyle/>
          <a:p>
            <a:r>
              <a:t>如何做一个自我要求的读者</a:t>
            </a:r>
          </a:p>
        </p:txBody>
      </p:sp>
      <p:sp>
        <p:nvSpPr>
          <p:cNvPr id="147" name="读书多一分恭敬，多得一分利益…"/>
          <p:cNvSpPr txBox="1">
            <a:spLocks noGrp="1"/>
          </p:cNvSpPr>
          <p:nvPr>
            <p:ph type="body" idx="1"/>
          </p:nvPr>
        </p:nvSpPr>
        <p:spPr>
          <a:prstGeom prst="rect">
            <a:avLst/>
          </a:prstGeom>
        </p:spPr>
        <p:txBody>
          <a:bodyPr/>
          <a:lstStyle/>
          <a:p>
            <a:pPr marL="396240" indent="-396240" defTabSz="495300">
              <a:spcBef>
                <a:spcPts val="2500"/>
              </a:spcBef>
              <a:buBlip>
                <a:blip r:embed="rId2"/>
              </a:buBlip>
              <a:defRPr sz="3120">
                <a:solidFill>
                  <a:srgbClr val="FD0F00"/>
                </a:solidFill>
              </a:defRPr>
            </a:pPr>
            <a:r>
              <a:t>读书多一分恭敬，多得一分利益</a:t>
            </a:r>
          </a:p>
          <a:p>
            <a:pPr marL="396240" indent="-396240" defTabSz="495300">
              <a:spcBef>
                <a:spcPts val="2500"/>
              </a:spcBef>
              <a:buBlip>
                <a:blip r:embed="rId2"/>
              </a:buBlip>
              <a:defRPr sz="3120"/>
            </a:pPr>
            <a:r>
              <a:t>在阅读的时候想要保持清醒，或是昏昏欲睡，主要看你的阅读目标是什么。如果你的目标是获得利益，不论是心灵或精神上的成长，你就得保持清醒。</a:t>
            </a:r>
          </a:p>
          <a:p>
            <a:pPr marL="396240" indent="-396240" defTabSz="495300">
              <a:spcBef>
                <a:spcPts val="2500"/>
              </a:spcBef>
              <a:buBlip>
                <a:blip r:embed="rId2"/>
              </a:buBlip>
              <a:defRPr sz="3120"/>
            </a:pPr>
            <a:r>
              <a:t>在阅读的时候，你要记得提出下面四个问题。要养成这样的习惯，才能成为一个有自我要求的读者。如此之外你还要知道如何精准、正确地回答问题。如此得来的能力，就是阅读的艺术。 </a:t>
            </a:r>
          </a:p>
          <a:p>
            <a:pPr marL="396240" indent="-396240" defTabSz="495300">
              <a:spcBef>
                <a:spcPts val="2500"/>
              </a:spcBef>
              <a:buBlip>
                <a:blip r:embed="rId2"/>
              </a:buBlip>
              <a:defRPr sz="3120"/>
            </a:pPr>
            <a:r>
              <a:t>一个阅读者要提出的四个基本问题</a:t>
            </a:r>
          </a:p>
          <a:p>
            <a:pPr marL="792480" lvl="1" indent="-396240" defTabSz="495300">
              <a:spcBef>
                <a:spcPts val="2500"/>
              </a:spcBef>
              <a:buBlip>
                <a:blip r:embed="rId2"/>
              </a:buBlip>
              <a:defRPr sz="3120"/>
            </a:pPr>
            <a:r>
              <a:t>整体来说这本书谈了些什么？</a:t>
            </a:r>
          </a:p>
          <a:p>
            <a:pPr marL="792480" lvl="1" indent="-396240" defTabSz="495300">
              <a:spcBef>
                <a:spcPts val="2500"/>
              </a:spcBef>
              <a:buBlip>
                <a:blip r:embed="rId2"/>
              </a:buBlip>
              <a:defRPr sz="3120"/>
            </a:pPr>
            <a:r>
              <a:t>作者细部说了什么，怎么说的？</a:t>
            </a:r>
          </a:p>
          <a:p>
            <a:pPr marL="792480" lvl="1" indent="-396240" defTabSz="495300">
              <a:spcBef>
                <a:spcPts val="2500"/>
              </a:spcBef>
              <a:buBlip>
                <a:blip r:embed="rId2"/>
              </a:buBlip>
              <a:defRPr sz="3120"/>
            </a:pPr>
            <a:r>
              <a:t>这本书说得有道理吗？是都有道理还是部分有道理？</a:t>
            </a:r>
          </a:p>
          <a:p>
            <a:pPr marL="792480" lvl="1" indent="-396240" defTabSz="495300">
              <a:spcBef>
                <a:spcPts val="2500"/>
              </a:spcBef>
              <a:buBlip>
                <a:blip r:embed="rId2"/>
              </a:buBlip>
              <a:defRPr sz="3120"/>
            </a:pPr>
            <a:r>
              <a:t>这本书跟你有什么关系？</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如何让一本书真正属于你"/>
          <p:cNvSpPr txBox="1">
            <a:spLocks noGrp="1"/>
          </p:cNvSpPr>
          <p:nvPr>
            <p:ph type="title"/>
          </p:nvPr>
        </p:nvSpPr>
        <p:spPr>
          <a:prstGeom prst="rect">
            <a:avLst/>
          </a:prstGeom>
        </p:spPr>
        <p:txBody>
          <a:bodyPr/>
          <a:lstStyle/>
          <a:p>
            <a:r>
              <a:t>如何让一本书真正属于你</a:t>
            </a:r>
          </a:p>
        </p:txBody>
      </p:sp>
      <p:sp>
        <p:nvSpPr>
          <p:cNvPr id="150" name="要真正拥有一本书，必须要把整本书变成你自己的一部分才行，具体做法就是读书笔记。能用自己的话讲出来。…"/>
          <p:cNvSpPr txBox="1">
            <a:spLocks noGrp="1"/>
          </p:cNvSpPr>
          <p:nvPr>
            <p:ph type="body" idx="1"/>
          </p:nvPr>
        </p:nvSpPr>
        <p:spPr>
          <a:prstGeom prst="rect">
            <a:avLst/>
          </a:prstGeom>
        </p:spPr>
        <p:txBody>
          <a:bodyPr/>
          <a:lstStyle/>
          <a:p>
            <a:pPr marL="264160" indent="-264160" defTabSz="330200">
              <a:spcBef>
                <a:spcPts val="1600"/>
              </a:spcBef>
              <a:buBlip>
                <a:blip r:embed="rId2"/>
              </a:buBlip>
              <a:defRPr sz="2080"/>
            </a:pPr>
            <a:r>
              <a:t>要真正拥有一本书，必须要把整本书变成你自己的一部分才行，具体做法就是</a:t>
            </a:r>
            <a:r>
              <a:rPr>
                <a:solidFill>
                  <a:srgbClr val="FF0000"/>
                </a:solidFill>
              </a:rPr>
              <a:t>读书笔记</a:t>
            </a:r>
            <a:r>
              <a:t>。</a:t>
            </a:r>
            <a:r>
              <a:rPr>
                <a:solidFill>
                  <a:srgbClr val="FF0C00"/>
                </a:solidFill>
              </a:rPr>
              <a:t>能用自己的话讲出来。</a:t>
            </a:r>
          </a:p>
          <a:p>
            <a:pPr marL="264160" indent="-264160" defTabSz="330200">
              <a:spcBef>
                <a:spcPts val="1600"/>
              </a:spcBef>
              <a:buBlip>
                <a:blip r:embed="rId2"/>
              </a:buBlip>
              <a:defRPr sz="2080"/>
            </a:pPr>
            <a:r>
              <a:t>做笔记的方法</a:t>
            </a:r>
          </a:p>
          <a:p>
            <a:pPr marL="528320" lvl="1" indent="-264160" defTabSz="330200">
              <a:spcBef>
                <a:spcPts val="1600"/>
              </a:spcBef>
              <a:buBlip>
                <a:blip r:embed="rId2"/>
              </a:buBlip>
              <a:defRPr sz="2080"/>
            </a:pPr>
            <a:r>
              <a:t>画底线</a:t>
            </a:r>
          </a:p>
          <a:p>
            <a:pPr marL="528320" lvl="1" indent="-264160" defTabSz="330200">
              <a:spcBef>
                <a:spcPts val="1600"/>
              </a:spcBef>
              <a:buBlip>
                <a:blip r:embed="rId2"/>
              </a:buBlip>
              <a:defRPr sz="2080"/>
            </a:pPr>
            <a:r>
              <a:t>在画底线的栏外再加画一道线</a:t>
            </a:r>
          </a:p>
          <a:p>
            <a:pPr marL="528320" lvl="1" indent="-264160" defTabSz="330200">
              <a:spcBef>
                <a:spcPts val="1600"/>
              </a:spcBef>
              <a:buBlip>
                <a:blip r:embed="rId2"/>
              </a:buBlip>
              <a:defRPr sz="2080"/>
            </a:pPr>
            <a:r>
              <a:t>在空白处做星号或其他符号(慎用，只用来强调书中十来个最重要的声明和段落即可，或者把重要的页折个角)</a:t>
            </a:r>
          </a:p>
          <a:p>
            <a:pPr marL="528320" lvl="1" indent="-264160" defTabSz="330200">
              <a:spcBef>
                <a:spcPts val="1600"/>
              </a:spcBef>
              <a:buBlip>
                <a:blip r:embed="rId2"/>
              </a:buBlip>
              <a:defRPr sz="2080"/>
            </a:pPr>
            <a:r>
              <a:t>在空白处编号(作者的某个论点发展出的一连串的重要陈述时，可以做顺序编号)</a:t>
            </a:r>
          </a:p>
          <a:p>
            <a:pPr marL="528320" lvl="1" indent="-264160" defTabSz="330200">
              <a:spcBef>
                <a:spcPts val="1600"/>
              </a:spcBef>
              <a:buBlip>
                <a:blip r:embed="rId2"/>
              </a:buBlip>
              <a:defRPr sz="2080"/>
            </a:pPr>
            <a:r>
              <a:t>在空白处几下其他的页码(强调作者在书中其他地方也有过同样的论点，或相关要点，或于此观点不同的地方。)</a:t>
            </a:r>
          </a:p>
          <a:p>
            <a:pPr marL="528320" lvl="1" indent="-264160" defTabSz="330200">
              <a:spcBef>
                <a:spcPts val="1600"/>
              </a:spcBef>
              <a:buBlip>
                <a:blip r:embed="rId2"/>
              </a:buBlip>
              <a:defRPr sz="2080"/>
            </a:pPr>
            <a:r>
              <a:t>将关键字或句子圈出来</a:t>
            </a:r>
          </a:p>
          <a:p>
            <a:pPr marL="528320" lvl="1" indent="-264160" defTabSz="330200">
              <a:spcBef>
                <a:spcPts val="1600"/>
              </a:spcBef>
              <a:buBlip>
                <a:blip r:embed="rId2"/>
              </a:buBlip>
              <a:defRPr sz="2080"/>
            </a:pPr>
            <a:r>
              <a:t>在书页的空白处做笔记(可以将复杂的论点简化说明在书页的空白处，或记录下全书主要论点的发展顺序。书中最后一页可以用来做个人索引页，依序记录作者主要观点。对于已经习惯做读书笔记的人来说，书本前面的空白页通常是非常重要的。空白页最好用来记载你的思想。你读完一本书，在最后的空白页写下个人的索引后，再翻回前面的空白页，试着将全书的大纲写下来，用不着一页一页或一个重点一个重点的写。试着将书的整体架构写出来，列出基本的大纲与前后篇章秩序。)</a:t>
            </a:r>
          </a:p>
          <a:p>
            <a:pPr marL="264160" indent="-264160" defTabSz="330200">
              <a:spcBef>
                <a:spcPts val="1600"/>
              </a:spcBef>
              <a:buBlip>
                <a:blip r:embed="rId2"/>
              </a:buBlip>
              <a:defRPr sz="2080"/>
            </a:pPr>
            <a:r>
              <a:t>为什么做笔记不可或缺？</a:t>
            </a:r>
          </a:p>
          <a:p>
            <a:pPr marL="528320" lvl="1" indent="-264160" defTabSz="330200">
              <a:spcBef>
                <a:spcPts val="1600"/>
              </a:spcBef>
              <a:buBlip>
                <a:blip r:embed="rId2"/>
              </a:buBlip>
              <a:defRPr sz="2080"/>
            </a:pPr>
            <a:r>
              <a:t>你会保持清醒；如果是主动的就是一种思考，而思考倾向于用语言表达出来。如果一个人知道自己在想什么，但表达不出来，那么其实他并不知道自己在想什么；能帮你记住作者的思想。</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三种做笔记的方法"/>
          <p:cNvSpPr txBox="1">
            <a:spLocks noGrp="1"/>
          </p:cNvSpPr>
          <p:nvPr>
            <p:ph type="title"/>
          </p:nvPr>
        </p:nvSpPr>
        <p:spPr>
          <a:prstGeom prst="rect">
            <a:avLst/>
          </a:prstGeom>
        </p:spPr>
        <p:txBody>
          <a:bodyPr/>
          <a:lstStyle/>
          <a:p>
            <a:r>
              <a:t>三种做笔记的方法</a:t>
            </a:r>
          </a:p>
        </p:txBody>
      </p:sp>
      <p:sp>
        <p:nvSpPr>
          <p:cNvPr id="153" name="结构笔记…"/>
          <p:cNvSpPr txBox="1">
            <a:spLocks noGrp="1"/>
          </p:cNvSpPr>
          <p:nvPr>
            <p:ph type="body" idx="1"/>
          </p:nvPr>
        </p:nvSpPr>
        <p:spPr>
          <a:prstGeom prst="rect">
            <a:avLst/>
          </a:prstGeom>
        </p:spPr>
        <p:txBody>
          <a:bodyPr/>
          <a:lstStyle/>
          <a:p>
            <a:pPr marL="574548" indent="-574548" defTabSz="718184">
              <a:spcBef>
                <a:spcPts val="3600"/>
              </a:spcBef>
              <a:buBlip>
                <a:blip r:embed="rId2"/>
              </a:buBlip>
              <a:defRPr sz="4524"/>
            </a:pPr>
            <a:r>
              <a:t>结构笔记</a:t>
            </a:r>
          </a:p>
          <a:p>
            <a:pPr marL="1149096" lvl="1" indent="-574548" defTabSz="718184">
              <a:spcBef>
                <a:spcPts val="3600"/>
              </a:spcBef>
              <a:buBlip>
                <a:blip r:embed="rId2"/>
              </a:buBlip>
              <a:defRPr sz="4524"/>
            </a:pPr>
            <a:r>
              <a:t>这是一本什么样的书？</a:t>
            </a:r>
          </a:p>
          <a:p>
            <a:pPr marL="1149096" lvl="1" indent="-574548" defTabSz="718184">
              <a:spcBef>
                <a:spcPts val="3600"/>
              </a:spcBef>
              <a:buBlip>
                <a:blip r:embed="rId2"/>
              </a:buBlip>
              <a:defRPr sz="4524"/>
            </a:pPr>
            <a:r>
              <a:t>整本书在谈什么？</a:t>
            </a:r>
          </a:p>
          <a:p>
            <a:pPr marL="1149096" lvl="1" indent="-574548" defTabSz="718184">
              <a:spcBef>
                <a:spcPts val="3600"/>
              </a:spcBef>
              <a:buBlip>
                <a:blip r:embed="rId2"/>
              </a:buBlip>
              <a:defRPr sz="4524"/>
            </a:pPr>
            <a:r>
              <a:t>作者是借着怎样的整体架构，来发展他的观点或成熟他对这个主题的理解？</a:t>
            </a:r>
          </a:p>
          <a:p>
            <a:pPr marL="574548" indent="-574548" defTabSz="718184">
              <a:spcBef>
                <a:spcPts val="3600"/>
              </a:spcBef>
              <a:buBlip>
                <a:blip r:embed="rId2"/>
              </a:buBlip>
              <a:defRPr sz="4524"/>
            </a:pPr>
            <a:r>
              <a:t>概念笔记</a:t>
            </a:r>
          </a:p>
          <a:p>
            <a:pPr marL="574548" indent="-574548" defTabSz="718184">
              <a:spcBef>
                <a:spcPts val="3600"/>
              </a:spcBef>
              <a:buBlip>
                <a:blip r:embed="rId2"/>
              </a:buBlip>
              <a:defRPr sz="4524"/>
            </a:pPr>
            <a:r>
              <a:t>辩证笔记</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分析阅读(精读)"/>
          <p:cNvSpPr txBox="1">
            <a:spLocks noGrp="1"/>
          </p:cNvSpPr>
          <p:nvPr>
            <p:ph type="title"/>
          </p:nvPr>
        </p:nvSpPr>
        <p:spPr>
          <a:prstGeom prst="rect">
            <a:avLst/>
          </a:prstGeom>
        </p:spPr>
        <p:txBody>
          <a:bodyPr/>
          <a:lstStyle/>
          <a:p>
            <a:r>
              <a:t>分析阅读(精读)</a:t>
            </a:r>
          </a:p>
        </p:txBody>
      </p:sp>
      <p:sp>
        <p:nvSpPr>
          <p:cNvPr id="156" name="在无限时间内，最好也最完整的阅读…"/>
          <p:cNvSpPr txBox="1">
            <a:spLocks noGrp="1"/>
          </p:cNvSpPr>
          <p:nvPr>
            <p:ph type="body" idx="1"/>
          </p:nvPr>
        </p:nvSpPr>
        <p:spPr>
          <a:prstGeom prst="rect">
            <a:avLst/>
          </a:prstGeom>
        </p:spPr>
        <p:txBody>
          <a:bodyPr/>
          <a:lstStyle/>
          <a:p>
            <a:pPr>
              <a:buBlip>
                <a:blip r:embed="rId2"/>
              </a:buBlip>
            </a:pPr>
            <a:r>
              <a:t>在无限时间内，最好也最完整的阅读</a:t>
            </a:r>
          </a:p>
          <a:p>
            <a:pPr>
              <a:buBlip>
                <a:blip r:embed="rId2"/>
              </a:buBlip>
            </a:pPr>
            <a:r>
              <a:t>全盘的阅读、完整的阅读，或是优质的阅读。</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现在我们已经大致完成了分析阅读的举证与讨论。我们现在要把所有的规则按适当的次序，用合宜的标题写出来：…"/>
          <p:cNvSpPr txBox="1">
            <a:spLocks noGrp="1"/>
          </p:cNvSpPr>
          <p:nvPr>
            <p:ph type="body" idx="1"/>
          </p:nvPr>
        </p:nvSpPr>
        <p:spPr>
          <a:xfrm>
            <a:off x="2374900" y="1182103"/>
            <a:ext cx="19621500" cy="11136897"/>
          </a:xfrm>
          <a:prstGeom prst="rect">
            <a:avLst/>
          </a:prstGeom>
        </p:spPr>
        <p:txBody>
          <a:bodyPr/>
          <a:lstStyle/>
          <a:p>
            <a:pPr marL="264159" indent="-264159" defTabSz="330200">
              <a:spcBef>
                <a:spcPts val="1600"/>
              </a:spcBef>
              <a:buBlip>
                <a:blip r:embed="rId2"/>
              </a:buBlip>
              <a:defRPr sz="1440"/>
            </a:pPr>
            <a:r>
              <a:t>现在我们已经大致完成了分析阅读的举证与讨论。我们现在要把所有的规则按适当的次序，用合宜的标题写出来：</a:t>
            </a:r>
          </a:p>
          <a:p>
            <a:pPr marL="264159" indent="-264159" defTabSz="330200">
              <a:spcBef>
                <a:spcPts val="1600"/>
              </a:spcBef>
              <a:buBlip>
                <a:blip r:embed="rId2"/>
              </a:buBlip>
              <a:defRPr sz="1440"/>
            </a:pPr>
            <a:r>
              <a:t>一、分析阅读的第一阶段：找出一本书在谈些什么的规则</a:t>
            </a:r>
          </a:p>
          <a:p>
            <a:pPr marL="264159" indent="-264159" defTabSz="330200">
              <a:spcBef>
                <a:spcPts val="1600"/>
              </a:spcBef>
              <a:buBlip>
                <a:blip r:embed="rId2"/>
              </a:buBlip>
              <a:defRPr sz="1440"/>
            </a:pPr>
            <a:r>
              <a:t>（1）依照书的种类与主题来分类。</a:t>
            </a:r>
          </a:p>
          <a:p>
            <a:pPr marL="264159" indent="-264159" defTabSz="330200">
              <a:spcBef>
                <a:spcPts val="1600"/>
              </a:spcBef>
              <a:buBlip>
                <a:blip r:embed="rId2"/>
              </a:buBlip>
              <a:defRPr sz="1440"/>
            </a:pPr>
            <a:r>
              <a:t>（2）使用最简短的文字说明整本书在谈些什么。</a:t>
            </a:r>
          </a:p>
          <a:p>
            <a:pPr marL="264159" indent="-264159" defTabSz="330200">
              <a:spcBef>
                <a:spcPts val="1600"/>
              </a:spcBef>
              <a:buBlip>
                <a:blip r:embed="rId2"/>
              </a:buBlip>
              <a:defRPr sz="1440"/>
            </a:pPr>
            <a:r>
              <a:t>（3）将主要部分按顺序与关联性列举出来。将全书的大纲列举出来，并将各个部分的大纲也列出来。</a:t>
            </a:r>
          </a:p>
          <a:p>
            <a:pPr marL="264159" indent="-264159" defTabSz="330200">
              <a:spcBef>
                <a:spcPts val="1600"/>
              </a:spcBef>
              <a:buBlip>
                <a:blip r:embed="rId2"/>
              </a:buBlip>
              <a:defRPr sz="1440"/>
            </a:pPr>
            <a:r>
              <a:t>（4）确定作者想要解决的问题。</a:t>
            </a:r>
          </a:p>
          <a:p>
            <a:pPr marL="264159" indent="-264159" defTabSz="330200">
              <a:spcBef>
                <a:spcPts val="1600"/>
              </a:spcBef>
              <a:buBlip>
                <a:blip r:embed="rId2"/>
              </a:buBlip>
              <a:defRPr sz="1440"/>
            </a:pPr>
            <a:r>
              <a:t>二、分析阅读的第二阶段：诠释一本书的内容规则</a:t>
            </a:r>
          </a:p>
          <a:p>
            <a:pPr marL="264159" indent="-264159" defTabSz="330200">
              <a:spcBef>
                <a:spcPts val="1600"/>
              </a:spcBef>
              <a:buBlip>
                <a:blip r:embed="rId2"/>
              </a:buBlip>
              <a:defRPr sz="1440"/>
            </a:pPr>
            <a:r>
              <a:t>（5）诠释作者的关键字，与他达成共识。</a:t>
            </a:r>
          </a:p>
          <a:p>
            <a:pPr marL="264159" indent="-264159" defTabSz="330200">
              <a:spcBef>
                <a:spcPts val="1600"/>
              </a:spcBef>
              <a:buBlip>
                <a:blip r:embed="rId2"/>
              </a:buBlip>
              <a:defRPr sz="1440"/>
            </a:pPr>
            <a:r>
              <a:t>（6）由最重要的句子中，抓住作者的重要主旨。</a:t>
            </a:r>
          </a:p>
          <a:p>
            <a:pPr marL="264159" indent="-264159" defTabSz="330200">
              <a:spcBef>
                <a:spcPts val="1600"/>
              </a:spcBef>
              <a:buBlip>
                <a:blip r:embed="rId2"/>
              </a:buBlip>
              <a:defRPr sz="1440"/>
            </a:pPr>
            <a:r>
              <a:t>（7）知道作者的论述是什么，从内容中找出相关的句子，再重新架构出来。</a:t>
            </a:r>
          </a:p>
          <a:p>
            <a:pPr marL="264159" indent="-264159" defTabSz="330200">
              <a:spcBef>
                <a:spcPts val="1600"/>
              </a:spcBef>
              <a:buBlip>
                <a:blip r:embed="rId2"/>
              </a:buBlip>
              <a:defRPr sz="1440"/>
            </a:pPr>
            <a:r>
              <a:t>（8）确定作者已经解决了哪些问题，还有哪些是没解决的。再判断哪些是作者知道他没解决的问题。</a:t>
            </a:r>
          </a:p>
          <a:p>
            <a:pPr marL="264159" indent="-264159" defTabSz="330200">
              <a:spcBef>
                <a:spcPts val="1600"/>
              </a:spcBef>
              <a:buBlip>
                <a:blip r:embed="rId2"/>
              </a:buBlip>
              <a:defRPr sz="1440"/>
            </a:pPr>
            <a:r>
              <a:t>三、分析阅读的第三阶段“像是沟通知识一样地评论一本书的规则”</a:t>
            </a:r>
          </a:p>
          <a:p>
            <a:pPr marL="264159" indent="-264159" defTabSz="330200">
              <a:spcBef>
                <a:spcPts val="1600"/>
              </a:spcBef>
              <a:buBlip>
                <a:blip r:embed="rId2"/>
              </a:buBlip>
              <a:defRPr sz="1440"/>
            </a:pPr>
            <a:r>
              <a:t>A．智慧礼节的一般规则</a:t>
            </a:r>
          </a:p>
          <a:p>
            <a:pPr marL="264159" indent="-264159" defTabSz="330200">
              <a:spcBef>
                <a:spcPts val="1600"/>
              </a:spcBef>
              <a:buBlip>
                <a:blip r:embed="rId2"/>
              </a:buBlip>
              <a:defRPr sz="1440"/>
            </a:pPr>
            <a:r>
              <a:t>（9）除非你已经完成大纲架构，也能诠释整本书了，否则不要轻易批评。（在你说出：“我读懂了!”之前，不要说你同意、不同意或暂缓评论。）</a:t>
            </a:r>
          </a:p>
          <a:p>
            <a:pPr marL="264159" indent="-264159" defTabSz="330200">
              <a:spcBef>
                <a:spcPts val="1600"/>
              </a:spcBef>
              <a:buBlip>
                <a:blip r:embed="rId2"/>
              </a:buBlip>
              <a:defRPr sz="1440"/>
            </a:pPr>
            <a:r>
              <a:t>（10）不要争强好胜，非辩到底不可。</a:t>
            </a:r>
          </a:p>
          <a:p>
            <a:pPr marL="264159" indent="-264159" defTabSz="330200">
              <a:spcBef>
                <a:spcPts val="1600"/>
              </a:spcBef>
              <a:buBlip>
                <a:blip r:embed="rId2"/>
              </a:buBlip>
              <a:defRPr sz="1440"/>
            </a:pPr>
            <a:r>
              <a:t>（11）在说出评论之前，你要能证明自己区别得出真正的知识与个人观点的不同。</a:t>
            </a:r>
          </a:p>
          <a:p>
            <a:pPr marL="264159" indent="-264159" defTabSz="330200">
              <a:spcBef>
                <a:spcPts val="1600"/>
              </a:spcBef>
              <a:buBlip>
                <a:blip r:embed="rId2"/>
              </a:buBlip>
              <a:defRPr sz="1440"/>
            </a:pPr>
            <a:r>
              <a:t>B．批评观点的特别标准</a:t>
            </a:r>
          </a:p>
          <a:p>
            <a:pPr marL="264159" indent="-264159" defTabSz="330200">
              <a:spcBef>
                <a:spcPts val="1600"/>
              </a:spcBef>
              <a:buBlip>
                <a:blip r:embed="rId2"/>
              </a:buBlip>
              <a:defRPr sz="1440"/>
            </a:pPr>
            <a:r>
              <a:t>（12）证明作者的知识不足。</a:t>
            </a:r>
          </a:p>
          <a:p>
            <a:pPr marL="264159" indent="-264159" defTabSz="330200">
              <a:spcBef>
                <a:spcPts val="1600"/>
              </a:spcBef>
              <a:buBlip>
                <a:blip r:embed="rId2"/>
              </a:buBlip>
              <a:defRPr sz="1440"/>
            </a:pPr>
            <a:r>
              <a:t>（13）证明作者的知识错误。</a:t>
            </a:r>
          </a:p>
          <a:p>
            <a:pPr marL="264159" indent="-264159" defTabSz="330200">
              <a:spcBef>
                <a:spcPts val="1600"/>
              </a:spcBef>
              <a:buBlip>
                <a:blip r:embed="rId2"/>
              </a:buBlip>
              <a:defRPr sz="1440"/>
            </a:pPr>
            <a:r>
              <a:t>（14）证明作者不合逻辑。</a:t>
            </a:r>
          </a:p>
          <a:p>
            <a:pPr marL="264159" indent="-264159" defTabSz="330200">
              <a:spcBef>
                <a:spcPts val="1600"/>
              </a:spcBef>
              <a:buBlip>
                <a:blip r:embed="rId2"/>
              </a:buBlip>
              <a:defRPr sz="1440"/>
            </a:pPr>
            <a:r>
              <a:t>（15）证明作者的分析与理由是不完整的。</a:t>
            </a:r>
          </a:p>
          <a:p>
            <a:pPr marL="264159" indent="-264159" defTabSz="330200">
              <a:spcBef>
                <a:spcPts val="1600"/>
              </a:spcBef>
              <a:buBlip>
                <a:blip r:embed="rId2"/>
              </a:buBlip>
              <a:defRPr sz="1440"/>
            </a:pPr>
            <a:r>
              <a:t>注意：关于最后这四点，前三点是表示不同意见的准则，如果你无法提出相关的佐证，就必须同意作者的说法，或至少一部分说法。你只能因为最后一点理由，对这本书暂缓评论。</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主题阅读"/>
          <p:cNvSpPr txBox="1">
            <a:spLocks noGrp="1"/>
          </p:cNvSpPr>
          <p:nvPr>
            <p:ph type="title"/>
          </p:nvPr>
        </p:nvSpPr>
        <p:spPr>
          <a:prstGeom prst="rect">
            <a:avLst/>
          </a:prstGeom>
        </p:spPr>
        <p:txBody>
          <a:bodyPr/>
          <a:lstStyle/>
          <a:p>
            <a:r>
              <a:t>主题阅读</a:t>
            </a:r>
          </a:p>
        </p:txBody>
      </p:sp>
      <p:sp>
        <p:nvSpPr>
          <p:cNvPr id="161" name="读者会读很多书，而不是一本书"/>
          <p:cNvSpPr txBox="1">
            <a:spLocks noGrp="1"/>
          </p:cNvSpPr>
          <p:nvPr>
            <p:ph type="body" idx="1"/>
          </p:nvPr>
        </p:nvSpPr>
        <p:spPr>
          <a:prstGeom prst="rect">
            <a:avLst/>
          </a:prstGeom>
        </p:spPr>
        <p:txBody>
          <a:bodyPr/>
          <a:lstStyle>
            <a:lvl1pPr>
              <a:buBlip>
                <a:blip r:embed="rId2"/>
              </a:buBlip>
            </a:lvl1pPr>
          </a:lstStyle>
          <a:p>
            <a:r>
              <a:t>读者会读很多书，而不是一本书</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主题阅读精华摘要"/>
          <p:cNvSpPr txBox="1">
            <a:spLocks noGrp="1"/>
          </p:cNvSpPr>
          <p:nvPr>
            <p:ph type="title"/>
          </p:nvPr>
        </p:nvSpPr>
        <p:spPr>
          <a:xfrm>
            <a:off x="2381250" y="895350"/>
            <a:ext cx="19621500" cy="2959100"/>
          </a:xfrm>
          <a:prstGeom prst="rect">
            <a:avLst/>
          </a:prstGeom>
        </p:spPr>
        <p:txBody>
          <a:bodyPr/>
          <a:lstStyle/>
          <a:p>
            <a:r>
              <a:t>主题阅读精华摘要</a:t>
            </a:r>
          </a:p>
        </p:txBody>
      </p:sp>
      <p:sp>
        <p:nvSpPr>
          <p:cNvPr id="164" name="我们说过，在主题阅读中有两个阶段。一个是准备阶段，另一个是主题阅读本身。让我们复习一下这些不同的步骤：…"/>
          <p:cNvSpPr txBox="1">
            <a:spLocks noGrp="1"/>
          </p:cNvSpPr>
          <p:nvPr>
            <p:ph type="body" idx="1"/>
          </p:nvPr>
        </p:nvSpPr>
        <p:spPr>
          <a:prstGeom prst="rect">
            <a:avLst/>
          </a:prstGeom>
        </p:spPr>
        <p:txBody>
          <a:bodyPr/>
          <a:lstStyle/>
          <a:p>
            <a:pPr marL="264160" indent="-264160" defTabSz="330200">
              <a:spcBef>
                <a:spcPts val="1600"/>
              </a:spcBef>
              <a:buBlip>
                <a:blip r:embed="rId2"/>
              </a:buBlip>
              <a:defRPr sz="2080"/>
            </a:pPr>
            <a:r>
              <a:t>我们说过，在主题阅读中有两个阶段。一个是准备阶段，另一个是主题阅读本身。让我们复习一下这些不同的步骤：</a:t>
            </a:r>
          </a:p>
          <a:p>
            <a:pPr marL="264160" indent="-264160" defTabSz="330200">
              <a:spcBef>
                <a:spcPts val="1600"/>
              </a:spcBef>
              <a:buBlip>
                <a:blip r:embed="rId2"/>
              </a:buBlip>
              <a:defRPr sz="2080"/>
            </a:pPr>
            <a:r>
              <a:t>一、观察研究范围：主题阅读的准备阶段</a:t>
            </a:r>
          </a:p>
          <a:p>
            <a:pPr marL="264160" indent="-264160" defTabSz="330200">
              <a:spcBef>
                <a:spcPts val="1600"/>
              </a:spcBef>
              <a:buBlip>
                <a:blip r:embed="rId2"/>
              </a:buBlip>
              <a:defRPr sz="2080"/>
            </a:pPr>
            <a:r>
              <a:t>（1）针对你要研究的主题，设计一份试验性的书目。你可以参考图书馆目录、专家的建议与书中的书目索引。</a:t>
            </a:r>
          </a:p>
          <a:p>
            <a:pPr marL="264160" indent="-264160" defTabSz="330200">
              <a:spcBef>
                <a:spcPts val="1600"/>
              </a:spcBef>
              <a:buBlip>
                <a:blip r:embed="rId2"/>
              </a:buBlip>
              <a:defRPr sz="2080"/>
            </a:pPr>
            <a:r>
              <a:t>（2）浏览这份书目上所有的书，确定哪些与你的主题相关，并就你的主题建立起清楚的概念。</a:t>
            </a:r>
          </a:p>
          <a:p>
            <a:pPr marL="264160" indent="-264160" defTabSz="330200">
              <a:spcBef>
                <a:spcPts val="1600"/>
              </a:spcBef>
              <a:buBlip>
                <a:blip r:embed="rId2"/>
              </a:buBlip>
              <a:defRPr sz="2080"/>
            </a:pPr>
            <a:r>
              <a:t>二、主题阅读：阅读所有第一阶段收集到的书籍</a:t>
            </a:r>
          </a:p>
          <a:p>
            <a:pPr marL="264160" indent="-264160" defTabSz="330200">
              <a:spcBef>
                <a:spcPts val="1600"/>
              </a:spcBef>
              <a:buBlip>
                <a:blip r:embed="rId2"/>
              </a:buBlip>
              <a:defRPr sz="2080"/>
            </a:pPr>
            <a:r>
              <a:t>（1）浏览所有在第一阶段被认定与你主题相关的书，找出最相关的章节。</a:t>
            </a:r>
          </a:p>
          <a:p>
            <a:pPr marL="264160" indent="-264160" defTabSz="330200">
              <a:spcBef>
                <a:spcPts val="1600"/>
              </a:spcBef>
              <a:buBlip>
                <a:blip r:embed="rId2"/>
              </a:buBlip>
              <a:defRPr sz="2080"/>
            </a:pPr>
            <a:r>
              <a:t>（2）根据主题创造出一套中立的词汇，带引作者与你达成共识——无论作者是否实际用到这些词汇，所有的作者，或至少绝大部分的作者都可以用这套词汇来诠释。</a:t>
            </a:r>
          </a:p>
          <a:p>
            <a:pPr marL="264160" indent="-264160" defTabSz="330200">
              <a:spcBef>
                <a:spcPts val="1600"/>
              </a:spcBef>
              <a:buBlip>
                <a:blip r:embed="rId2"/>
              </a:buBlip>
              <a:defRPr sz="2080"/>
            </a:pPr>
            <a:r>
              <a:t>（3）建立一个中立的主旨，列出一连串的问题——无论作者是否明白谈过这些问题，所有的作者，或者至少大多数的作者都要能解读为针对这些问题提供了他们的回答。</a:t>
            </a:r>
          </a:p>
          <a:p>
            <a:pPr marL="264160" indent="-264160" defTabSz="330200">
              <a:spcBef>
                <a:spcPts val="1600"/>
              </a:spcBef>
              <a:buBlip>
                <a:blip r:embed="rId2"/>
              </a:buBlip>
              <a:defRPr sz="2080"/>
            </a:pPr>
            <a:r>
              <a:t>（4）界定主要及次要的议题。然后将作者针对各个问题的不同意见整理陈列在各个议题之旁。你要记住，各个作者之间或之“中，不见得一定存在着某个议题。有时候，你需要针对一些不是作者主要关心范围的事情，把他的观点解读，才能建构出这种议题。</a:t>
            </a:r>
          </a:p>
          <a:p>
            <a:pPr marL="264160" indent="-264160" defTabSz="330200">
              <a:spcBef>
                <a:spcPts val="1600"/>
              </a:spcBef>
              <a:buBlip>
                <a:blip r:embed="rId2"/>
              </a:buBlip>
              <a:defRPr sz="2080"/>
            </a:pPr>
            <a:r>
              <a:t>（5）分析这些讨论。这得把问题和议题按顺序排列，以求突显主题。比较有共通性的议题，要放在比较没有共通性的议题之前。各个议题之间的关系也要清楚地界定出来。</a:t>
            </a:r>
          </a:p>
          <a:p>
            <a:pPr marL="264160" indent="-264160" defTabSz="330200">
              <a:spcBef>
                <a:spcPts val="1600"/>
              </a:spcBef>
              <a:buBlip>
                <a:blip r:embed="rId2"/>
              </a:buBlip>
              <a:defRPr sz="2080"/>
            </a:pPr>
            <a:r>
              <a:t>注意：理想上，要一直保持对话式的疏离与客观。要做到这一点，每当你要解读某个作家对一个议题的观点时，必须从他自己的文章中引一段话来并列。</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连按此项以编辑"/>
          <p:cNvSpPr txBox="1">
            <a:spLocks noGrp="1"/>
          </p:cNvSpPr>
          <p:nvPr>
            <p:ph type="title"/>
          </p:nvPr>
        </p:nvSpPr>
        <p:spPr>
          <a:prstGeom prst="rect">
            <a:avLst/>
          </a:prstGeom>
        </p:spPr>
        <p:txBody>
          <a:bodyPr/>
          <a:lstStyle/>
          <a:p>
            <a:endParaRPr/>
          </a:p>
        </p:txBody>
      </p:sp>
      <p:sp>
        <p:nvSpPr>
          <p:cNvPr id="167" name="Thank you~ by Mark, 2021年7月17日 Sat."/>
          <p:cNvSpPr txBox="1">
            <a:spLocks noGrp="1"/>
          </p:cNvSpPr>
          <p:nvPr>
            <p:ph type="body" idx="1"/>
          </p:nvPr>
        </p:nvSpPr>
        <p:spPr>
          <a:prstGeom prst="rect">
            <a:avLst/>
          </a:prstGeom>
        </p:spPr>
        <p:txBody>
          <a:bodyPr/>
          <a:lstStyle>
            <a:lvl1pPr algn="ctr">
              <a:buBlip>
                <a:blip r:embed="rId2"/>
              </a:buBlip>
            </a:lvl1pPr>
          </a:lstStyle>
          <a:p>
            <a:r>
              <a:t>Thank you~ by Mark, 2021年7月17日 Sat.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阅读的目的"/>
          <p:cNvSpPr txBox="1">
            <a:spLocks noGrp="1"/>
          </p:cNvSpPr>
          <p:nvPr>
            <p:ph type="title"/>
          </p:nvPr>
        </p:nvSpPr>
        <p:spPr>
          <a:prstGeom prst="rect">
            <a:avLst/>
          </a:prstGeom>
        </p:spPr>
        <p:txBody>
          <a:bodyPr/>
          <a:lstStyle/>
          <a:p>
            <a:r>
              <a:t>阅读的目的</a:t>
            </a:r>
          </a:p>
        </p:txBody>
      </p:sp>
      <p:sp>
        <p:nvSpPr>
          <p:cNvPr id="123" name="娱乐消遣…"/>
          <p:cNvSpPr txBox="1">
            <a:spLocks noGrp="1"/>
          </p:cNvSpPr>
          <p:nvPr>
            <p:ph type="body" idx="1"/>
          </p:nvPr>
        </p:nvSpPr>
        <p:spPr>
          <a:prstGeom prst="rect">
            <a:avLst/>
          </a:prstGeom>
        </p:spPr>
        <p:txBody>
          <a:bodyPr/>
          <a:lstStyle/>
          <a:p>
            <a:pPr>
              <a:buBlip>
                <a:blip r:embed="rId2"/>
              </a:buBlip>
            </a:pPr>
            <a:r>
              <a:t>娱乐消遣</a:t>
            </a:r>
          </a:p>
          <a:p>
            <a:pPr>
              <a:buBlip>
                <a:blip r:embed="rId2"/>
              </a:buBlip>
            </a:pPr>
            <a:r>
              <a:t>获取资讯</a:t>
            </a:r>
          </a:p>
          <a:p>
            <a:pPr>
              <a:buBlip>
                <a:blip r:embed="rId2"/>
              </a:buBlip>
              <a:defRPr u="sng">
                <a:solidFill>
                  <a:srgbClr val="FF0000"/>
                </a:solidFill>
              </a:defRPr>
            </a:pPr>
            <a:r>
              <a:t>增进理解力</a:t>
            </a:r>
          </a:p>
          <a:p>
            <a:pPr>
              <a:buBlip>
                <a:blip r:embed="rId2"/>
              </a:buBlip>
              <a:defRPr u="sng">
                <a:solidFill>
                  <a:srgbClr val="FF0000"/>
                </a:solidFill>
              </a:defRPr>
            </a:pPr>
            <a:r>
              <a:t>解决自己遇到的问题(自己总结)</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阅读的分类"/>
          <p:cNvSpPr txBox="1">
            <a:spLocks noGrp="1"/>
          </p:cNvSpPr>
          <p:nvPr>
            <p:ph type="title"/>
          </p:nvPr>
        </p:nvSpPr>
        <p:spPr>
          <a:prstGeom prst="rect">
            <a:avLst/>
          </a:prstGeom>
        </p:spPr>
        <p:txBody>
          <a:bodyPr/>
          <a:lstStyle/>
          <a:p>
            <a:r>
              <a:t>阅读的分类</a:t>
            </a:r>
          </a:p>
        </p:txBody>
      </p:sp>
      <p:sp>
        <p:nvSpPr>
          <p:cNvPr id="126" name="基础阅读:(一般只要经过小学教育或者识字则可以具备基础阅读能力。)…"/>
          <p:cNvSpPr txBox="1">
            <a:spLocks noGrp="1"/>
          </p:cNvSpPr>
          <p:nvPr>
            <p:ph type="body" idx="1"/>
          </p:nvPr>
        </p:nvSpPr>
        <p:spPr>
          <a:prstGeom prst="rect">
            <a:avLst/>
          </a:prstGeom>
        </p:spPr>
        <p:txBody>
          <a:bodyPr/>
          <a:lstStyle/>
          <a:p>
            <a:pPr marL="561340" indent="-561340" defTabSz="701675">
              <a:spcBef>
                <a:spcPts val="3500"/>
              </a:spcBef>
              <a:buBlip>
                <a:blip r:embed="rId2"/>
              </a:buBlip>
              <a:defRPr sz="4420"/>
            </a:pPr>
            <a:r>
              <a:rPr u="sng">
                <a:hlinkClick r:id="" action="ppaction://hlinkshowjump?jump=nextslide"/>
              </a:rPr>
              <a:t>基础阅读</a:t>
            </a:r>
            <a:r>
              <a:t>:(一般只要经过小学教育或者识字则可以具备基础阅读能力。)</a:t>
            </a:r>
          </a:p>
          <a:p>
            <a:pPr marL="561340" indent="-561340" defTabSz="701675">
              <a:spcBef>
                <a:spcPts val="3500"/>
              </a:spcBef>
              <a:buBlip>
                <a:blip r:embed="rId2"/>
              </a:buBlip>
              <a:defRPr sz="4420"/>
            </a:pPr>
            <a:r>
              <a:rPr u="sng">
                <a:hlinkClick r:id="rId3" action="ppaction://hlinksldjump"/>
              </a:rPr>
              <a:t>检视阅读</a:t>
            </a:r>
            <a:r>
              <a:t>:(主要分为“系统化略读”和“粗浅的通读”两部分。)</a:t>
            </a:r>
          </a:p>
          <a:p>
            <a:pPr marL="561340" indent="-561340" defTabSz="701675">
              <a:spcBef>
                <a:spcPts val="3500"/>
              </a:spcBef>
              <a:buBlip>
                <a:blip r:embed="rId2"/>
              </a:buBlip>
              <a:defRPr sz="4420"/>
            </a:pPr>
            <a:r>
              <a:rPr u="sng">
                <a:hlinkClick r:id="rId4" action="ppaction://hlinksldjump"/>
              </a:rPr>
              <a:t>分析阅读</a:t>
            </a:r>
            <a:r>
              <a:t>:(这是该书大篇幅论述的重点。列出了进行分析阅读需要掌握的十多条规则。另外对不同类型的书如何阅读进行了针对性的论述。)</a:t>
            </a:r>
          </a:p>
          <a:p>
            <a:pPr marL="561340" indent="-561340" defTabSz="701675">
              <a:spcBef>
                <a:spcPts val="3500"/>
              </a:spcBef>
              <a:buBlip>
                <a:blip r:embed="rId2"/>
              </a:buBlip>
              <a:defRPr sz="4420"/>
            </a:pPr>
            <a:r>
              <a:rPr u="sng">
                <a:hlinkClick r:id="rId5" action="ppaction://hlinksldjump"/>
              </a:rPr>
              <a:t>主题阅读</a:t>
            </a:r>
            <a:r>
              <a:t>:(阅读的最高层次。)</a:t>
            </a:r>
          </a:p>
          <a:p>
            <a:pPr marL="561340" indent="-561340" defTabSz="701675">
              <a:spcBef>
                <a:spcPts val="3500"/>
              </a:spcBef>
              <a:buBlip>
                <a:blip r:embed="rId2"/>
              </a:buBlip>
              <a:defRPr sz="4420"/>
            </a:pPr>
            <a:r>
              <a:t>基础阅读是包含在检视阅读中的，检视阅读又包含在分析阅读中，分析阅读则包含在主题阅读中。</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基础阅读(小学)"/>
          <p:cNvSpPr txBox="1">
            <a:spLocks noGrp="1"/>
          </p:cNvSpPr>
          <p:nvPr>
            <p:ph type="title"/>
          </p:nvPr>
        </p:nvSpPr>
        <p:spPr>
          <a:prstGeom prst="rect">
            <a:avLst/>
          </a:prstGeom>
        </p:spPr>
        <p:txBody>
          <a:bodyPr/>
          <a:lstStyle/>
          <a:p>
            <a:r>
              <a:t>基础阅读(小学)</a:t>
            </a:r>
          </a:p>
        </p:txBody>
      </p:sp>
      <p:sp>
        <p:nvSpPr>
          <p:cNvPr id="129" name="主动出击，阅读越主动，效果越好。…"/>
          <p:cNvSpPr txBox="1">
            <a:spLocks noGrp="1"/>
          </p:cNvSpPr>
          <p:nvPr>
            <p:ph type="body" idx="1"/>
          </p:nvPr>
        </p:nvSpPr>
        <p:spPr>
          <a:prstGeom prst="rect">
            <a:avLst/>
          </a:prstGeom>
        </p:spPr>
        <p:txBody>
          <a:bodyPr/>
          <a:lstStyle/>
          <a:p>
            <a:pPr marL="528320" indent="-528320" defTabSz="660400">
              <a:spcBef>
                <a:spcPts val="3300"/>
              </a:spcBef>
              <a:buBlip>
                <a:blip r:embed="rId2"/>
              </a:buBlip>
              <a:defRPr sz="4160"/>
            </a:pPr>
            <a:r>
              <a:t>主动出击，阅读越主动，效果越好。</a:t>
            </a:r>
          </a:p>
          <a:p>
            <a:pPr marL="528320" indent="-528320" defTabSz="660400">
              <a:spcBef>
                <a:spcPts val="3300"/>
              </a:spcBef>
              <a:buBlip>
                <a:blip r:embed="rId2"/>
              </a:buBlip>
              <a:defRPr sz="4160"/>
            </a:pPr>
            <a:r>
              <a:t>学习：指导型(有老师教)和自我发现型(自学)。</a:t>
            </a:r>
          </a:p>
          <a:p>
            <a:pPr marL="528320" indent="-528320" defTabSz="660400">
              <a:spcBef>
                <a:spcPts val="3300"/>
              </a:spcBef>
              <a:buBlip>
                <a:blip r:embed="rId2"/>
              </a:buBlip>
              <a:defRPr sz="4160"/>
            </a:pPr>
            <a:r>
              <a:t>听、说、读、写</a:t>
            </a:r>
          </a:p>
          <a:p>
            <a:pPr marL="528320" indent="-528320" defTabSz="660400">
              <a:spcBef>
                <a:spcPts val="3300"/>
              </a:spcBef>
              <a:buBlip>
                <a:blip r:embed="rId2"/>
              </a:buBlip>
              <a:defRPr sz="4160"/>
            </a:pPr>
            <a:r>
              <a:t>学</a:t>
            </a:r>
          </a:p>
          <a:p>
            <a:pPr marL="528320" indent="-528320" defTabSz="660400">
              <a:spcBef>
                <a:spcPts val="3300"/>
              </a:spcBef>
              <a:buBlip>
                <a:blip r:embed="rId2"/>
              </a:buBlip>
              <a:defRPr sz="4160"/>
            </a:pPr>
            <a:r>
              <a:t>习</a:t>
            </a:r>
          </a:p>
          <a:p>
            <a:pPr marL="528320" indent="-528320" defTabSz="660400">
              <a:spcBef>
                <a:spcPts val="3300"/>
              </a:spcBef>
              <a:buBlip>
                <a:blip r:embed="rId2"/>
              </a:buBlip>
              <a:defRPr sz="4160"/>
            </a:pPr>
            <a:r>
              <a:t>请人解答还是自己看书</a:t>
            </a:r>
          </a:p>
          <a:p>
            <a:pPr marL="528320" indent="-528320" defTabSz="660400">
              <a:spcBef>
                <a:spcPts val="3300"/>
              </a:spcBef>
              <a:buBlip>
                <a:blip r:embed="rId2"/>
              </a:buBlip>
              <a:defRPr sz="4160" u="sng">
                <a:solidFill>
                  <a:srgbClr val="FF0003"/>
                </a:solidFill>
              </a:defRPr>
            </a:pPr>
            <a:r>
              <a:t>在这个层次要问读者的问题：“这个句子在说什么？”</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基础阅读的四阶段"/>
          <p:cNvSpPr txBox="1">
            <a:spLocks noGrp="1"/>
          </p:cNvSpPr>
          <p:nvPr>
            <p:ph type="title"/>
          </p:nvPr>
        </p:nvSpPr>
        <p:spPr>
          <a:prstGeom prst="rect">
            <a:avLst/>
          </a:prstGeom>
        </p:spPr>
        <p:txBody>
          <a:bodyPr/>
          <a:lstStyle/>
          <a:p>
            <a:r>
              <a:t>基础阅读的四阶段</a:t>
            </a:r>
          </a:p>
        </p:txBody>
      </p:sp>
      <p:sp>
        <p:nvSpPr>
          <p:cNvPr id="132" name="第一个阶段：阅读准备阶段，相当于学前教育或幼稚园的学习经验。…"/>
          <p:cNvSpPr txBox="1">
            <a:spLocks noGrp="1"/>
          </p:cNvSpPr>
          <p:nvPr>
            <p:ph type="body" idx="1"/>
          </p:nvPr>
        </p:nvSpPr>
        <p:spPr>
          <a:prstGeom prst="rect">
            <a:avLst/>
          </a:prstGeom>
        </p:spPr>
        <p:txBody>
          <a:bodyPr/>
          <a:lstStyle/>
          <a:p>
            <a:pPr marL="495300" indent="-495300" defTabSz="619125">
              <a:spcBef>
                <a:spcPts val="3100"/>
              </a:spcBef>
              <a:buBlip>
                <a:blip r:embed="rId2"/>
              </a:buBlip>
              <a:defRPr sz="3900"/>
            </a:pPr>
            <a:r>
              <a:t>第一个阶段：阅读准备阶段，相当于学前教育或幼稚园的学习经验。</a:t>
            </a:r>
          </a:p>
          <a:p>
            <a:pPr marL="495300" indent="-495300" defTabSz="619125">
              <a:spcBef>
                <a:spcPts val="3100"/>
              </a:spcBef>
              <a:buBlip>
                <a:blip r:embed="rId2"/>
              </a:buBlip>
              <a:defRPr sz="3900"/>
            </a:pPr>
            <a:r>
              <a:t>第二个阶段：认字，相当于一年级学生典型的学习经验。这个阶段的成果是，孩子学会了我们称之为第二阶段的阅读技巧，或是一年级的阅读能力，或最初级的读写能力。</a:t>
            </a:r>
          </a:p>
          <a:p>
            <a:pPr marL="495300" indent="-495300" defTabSz="619125">
              <a:spcBef>
                <a:spcPts val="3100"/>
              </a:spcBef>
              <a:buBlip>
                <a:blip r:embed="rId2"/>
              </a:buBlip>
              <a:defRPr sz="3900"/>
            </a:pPr>
            <a:r>
              <a:t>第三个阶段：字汇的增长以及对课文的运用。通常是四年级结束的时候就学会的方法，称作四年级学读能力或功能性读写能力。有能力很轻松阅读交通标识，或图片说明，填写政府简单的表格等等。</a:t>
            </a:r>
          </a:p>
          <a:p>
            <a:pPr marL="495300" indent="-495300" defTabSz="619125">
              <a:spcBef>
                <a:spcPts val="3100"/>
              </a:spcBef>
              <a:buBlip>
                <a:blip r:embed="rId2"/>
              </a:buBlip>
              <a:defRPr sz="3900"/>
            </a:pPr>
            <a:r>
              <a:t>第四个阶段：到这个时期，学生要从小学或初中毕业了，称之为八年级、九年级或十年级的读写能力。在某方面来说，这个孩子已经是一个“成熟”的阅读者，他几乎可以阅读所有的读物了 ，但是却还不够老练，其成熟度可以上高中的课程了。</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检视阅读(略读、预读)"/>
          <p:cNvSpPr txBox="1">
            <a:spLocks noGrp="1"/>
          </p:cNvSpPr>
          <p:nvPr>
            <p:ph type="title"/>
          </p:nvPr>
        </p:nvSpPr>
        <p:spPr>
          <a:prstGeom prst="rect">
            <a:avLst/>
          </a:prstGeom>
        </p:spPr>
        <p:txBody>
          <a:bodyPr/>
          <a:lstStyle/>
          <a:p>
            <a:r>
              <a:t>检视阅读(略读、预读)</a:t>
            </a:r>
          </a:p>
        </p:txBody>
      </p:sp>
      <p:sp>
        <p:nvSpPr>
          <p:cNvPr id="135" name="在有限的时间内，最好也最完整的阅读。…"/>
          <p:cNvSpPr txBox="1">
            <a:spLocks noGrp="1"/>
          </p:cNvSpPr>
          <p:nvPr>
            <p:ph type="body" idx="1"/>
          </p:nvPr>
        </p:nvSpPr>
        <p:spPr>
          <a:prstGeom prst="rect">
            <a:avLst/>
          </a:prstGeom>
        </p:spPr>
        <p:txBody>
          <a:bodyPr/>
          <a:lstStyle/>
          <a:p>
            <a:pPr>
              <a:buBlip>
                <a:blip r:embed="rId2"/>
              </a:buBlip>
            </a:pPr>
            <a:r>
              <a:t>在有限的时间内，最好也最完整的阅读。</a:t>
            </a:r>
          </a:p>
          <a:p>
            <a:pPr>
              <a:buBlip>
                <a:blip r:embed="rId2"/>
              </a:buBlip>
            </a:pPr>
            <a:r>
              <a:t>这本书在谈什么？</a:t>
            </a:r>
          </a:p>
          <a:p>
            <a:pPr>
              <a:buBlip>
                <a:blip r:embed="rId2"/>
              </a:buBlip>
            </a:pPr>
            <a:r>
              <a:t>这本书架构如何？</a:t>
            </a:r>
          </a:p>
          <a:p>
            <a:pPr>
              <a:buBlip>
                <a:blip r:embed="rId2"/>
              </a:buBlip>
            </a:pPr>
            <a:r>
              <a:t>这是哪一类书？</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略读习惯"/>
          <p:cNvSpPr txBox="1">
            <a:spLocks noGrp="1"/>
          </p:cNvSpPr>
          <p:nvPr>
            <p:ph type="title"/>
          </p:nvPr>
        </p:nvSpPr>
        <p:spPr>
          <a:prstGeom prst="rect">
            <a:avLst/>
          </a:prstGeom>
        </p:spPr>
        <p:txBody>
          <a:bodyPr/>
          <a:lstStyle/>
          <a:p>
            <a:r>
              <a:t>略读习惯</a:t>
            </a:r>
          </a:p>
        </p:txBody>
      </p:sp>
      <p:sp>
        <p:nvSpPr>
          <p:cNvPr id="138" name="先看书名页，然后如果有序先看序。…"/>
          <p:cNvSpPr txBox="1">
            <a:spLocks noGrp="1"/>
          </p:cNvSpPr>
          <p:nvPr>
            <p:ph type="body" idx="1"/>
          </p:nvPr>
        </p:nvSpPr>
        <p:spPr>
          <a:prstGeom prst="rect">
            <a:avLst/>
          </a:prstGeom>
        </p:spPr>
        <p:txBody>
          <a:bodyPr/>
          <a:lstStyle/>
          <a:p>
            <a:pPr marL="528320" indent="-528320" defTabSz="660400">
              <a:spcBef>
                <a:spcPts val="3300"/>
              </a:spcBef>
              <a:buBlip>
                <a:blip r:embed="rId2"/>
              </a:buBlip>
              <a:defRPr sz="4160"/>
            </a:pPr>
            <a:r>
              <a:t>先看书名页，然后如果有序先看序。</a:t>
            </a:r>
          </a:p>
          <a:p>
            <a:pPr marL="528320" indent="-528320" defTabSz="660400">
              <a:spcBef>
                <a:spcPts val="3300"/>
              </a:spcBef>
              <a:buBlip>
                <a:blip r:embed="rId2"/>
              </a:buBlip>
              <a:defRPr sz="4160"/>
            </a:pPr>
            <a:r>
              <a:t>研究目录页。</a:t>
            </a:r>
          </a:p>
          <a:p>
            <a:pPr marL="528320" indent="-528320" defTabSz="660400">
              <a:spcBef>
                <a:spcPts val="3300"/>
              </a:spcBef>
              <a:buBlip>
                <a:blip r:embed="rId2"/>
              </a:buBlip>
              <a:defRPr sz="4160"/>
            </a:pPr>
            <a:r>
              <a:t>如果书中附有索引也要检阅下。</a:t>
            </a:r>
          </a:p>
          <a:p>
            <a:pPr marL="528320" indent="-528320" defTabSz="660400">
              <a:spcBef>
                <a:spcPts val="3300"/>
              </a:spcBef>
              <a:buBlip>
                <a:blip r:embed="rId2"/>
              </a:buBlip>
              <a:defRPr sz="4160"/>
            </a:pPr>
            <a:r>
              <a:t>如果那本书包着书衣，不妨读下出版者的介绍，通常这些内容是在作者的写作下完成的。</a:t>
            </a:r>
          </a:p>
          <a:p>
            <a:pPr marL="528320" indent="-528320" defTabSz="660400">
              <a:spcBef>
                <a:spcPts val="3300"/>
              </a:spcBef>
              <a:buBlip>
                <a:blip r:embed="rId2"/>
              </a:buBlip>
              <a:defRPr sz="4160"/>
            </a:pPr>
            <a:r>
              <a:t>从你对一本书的目录很概略，甚至有点模糊的印象中，开始挑几个看起来跟主题信息息息相关的篇章来看。</a:t>
            </a:r>
          </a:p>
          <a:p>
            <a:pPr marL="528320" indent="-528320" defTabSz="660400">
              <a:spcBef>
                <a:spcPts val="3300"/>
              </a:spcBef>
              <a:buBlip>
                <a:blip r:embed="rId2"/>
              </a:buBlip>
              <a:defRPr sz="4160"/>
            </a:pPr>
            <a:r>
              <a:t>把书打开，东翻翻西翻翻，念个你两段，有时候连续读几页，但不要太多。</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粗浅的阅读"/>
          <p:cNvSpPr txBox="1">
            <a:spLocks noGrp="1"/>
          </p:cNvSpPr>
          <p:nvPr>
            <p:ph type="title"/>
          </p:nvPr>
        </p:nvSpPr>
        <p:spPr>
          <a:prstGeom prst="rect">
            <a:avLst/>
          </a:prstGeom>
        </p:spPr>
        <p:txBody>
          <a:bodyPr/>
          <a:lstStyle/>
          <a:p>
            <a:r>
              <a:t>粗浅的阅读</a:t>
            </a:r>
          </a:p>
        </p:txBody>
      </p:sp>
      <p:sp>
        <p:nvSpPr>
          <p:cNvPr id="141" name="头一次面对一本难读的书的时候，从头到尾先读一遍，碰到不懂的地方不要停下来查询或思索。只注意你能理解的部分，不要为一些没法立即了解的东西而停顿。不求甚解。"/>
          <p:cNvSpPr txBox="1">
            <a:spLocks noGrp="1"/>
          </p:cNvSpPr>
          <p:nvPr>
            <p:ph type="body" idx="1"/>
          </p:nvPr>
        </p:nvSpPr>
        <p:spPr>
          <a:prstGeom prst="rect">
            <a:avLst/>
          </a:prstGeom>
        </p:spPr>
        <p:txBody>
          <a:bodyPr/>
          <a:lstStyle>
            <a:lvl1pPr>
              <a:buBlip>
                <a:blip r:embed="rId2"/>
              </a:buBlip>
            </a:lvl1pPr>
          </a:lstStyle>
          <a:p>
            <a:r>
              <a:t>头一次面对一本难读的书的时候，从头到尾先读一遍，碰到不懂的地方不要停下来查询或思索。只注意你能理解的部分，不要为一些没法立即了解的东西而停顿。不求甚解。</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阅读的速度和如何培养读书习惯"/>
          <p:cNvSpPr txBox="1">
            <a:spLocks noGrp="1"/>
          </p:cNvSpPr>
          <p:nvPr>
            <p:ph type="title"/>
          </p:nvPr>
        </p:nvSpPr>
        <p:spPr>
          <a:prstGeom prst="rect">
            <a:avLst/>
          </a:prstGeom>
        </p:spPr>
        <p:txBody>
          <a:bodyPr/>
          <a:lstStyle/>
          <a:p>
            <a:r>
              <a:t>阅读的速度和如何培养读书习惯</a:t>
            </a:r>
          </a:p>
        </p:txBody>
      </p:sp>
      <p:sp>
        <p:nvSpPr>
          <p:cNvPr id="144" name="在阅读一本书的时候，慢不该慢到不值得，快不该快到有损于满足与理解。…"/>
          <p:cNvSpPr txBox="1">
            <a:spLocks noGrp="1"/>
          </p:cNvSpPr>
          <p:nvPr>
            <p:ph type="body" idx="1"/>
          </p:nvPr>
        </p:nvSpPr>
        <p:spPr>
          <a:prstGeom prst="rect">
            <a:avLst/>
          </a:prstGeom>
        </p:spPr>
        <p:txBody>
          <a:bodyPr/>
          <a:lstStyle/>
          <a:p>
            <a:pPr>
              <a:buBlip>
                <a:blip r:embed="rId2"/>
              </a:buBlip>
            </a:pPr>
            <a:r>
              <a:t>在阅读一本书的时候，慢不该慢到不值得，快不该快到有损于满足与理解。</a:t>
            </a:r>
          </a:p>
          <a:p>
            <a:pPr>
              <a:buBlip>
                <a:blip r:embed="rId2"/>
              </a:buBlip>
            </a:pPr>
            <a:r>
              <a:t>养成读书习惯，除了不断地运作练习外别无他法。还有刻意练习。</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Parchment">
  <a:themeElements>
    <a:clrScheme name="Parchment">
      <a:dk1>
        <a:srgbClr val="3E231A"/>
      </a:dk1>
      <a:lt1>
        <a:srgbClr val="24383E"/>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25000"/>
              </a:srgbClr>
            </a:outerShdw>
          </a:effectLst>
        </a:effectStyle>
        <a:effectStyle>
          <a:effectLst>
            <a:outerShdw blurRad="50800" dist="25400" dir="5400000" rotWithShape="0">
              <a:srgbClr val="000000">
                <a:alpha val="25000"/>
              </a:srgbClr>
            </a:outerShdw>
          </a:effectLst>
        </a:effectStyle>
        <a:effectStyle>
          <a:effectLst>
            <a:outerShdw blurRad="50800" dist="25400" dir="5400000" rotWithShape="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25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76200" dist="12700" dir="5400000" rotWithShape="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archment">
  <a:themeElements>
    <a:clrScheme name="Parchment">
      <a:dk1>
        <a:srgbClr val="000000"/>
      </a:dk1>
      <a:lt1>
        <a:srgbClr val="FFFFFF"/>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25000"/>
              </a:srgbClr>
            </a:outerShdw>
          </a:effectLst>
        </a:effectStyle>
        <a:effectStyle>
          <a:effectLst>
            <a:outerShdw blurRad="50800" dist="25400" dir="5400000" rotWithShape="0">
              <a:srgbClr val="000000">
                <a:alpha val="25000"/>
              </a:srgbClr>
            </a:outerShdw>
          </a:effectLst>
        </a:effectStyle>
        <a:effectStyle>
          <a:effectLst>
            <a:outerShdw blurRad="50800" dist="25400" dir="5400000" rotWithShape="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25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76200" dist="12700" dir="5400000" rotWithShape="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671</Words>
  <Application>Microsoft Office PowerPoint</Application>
  <PresentationFormat>自定义</PresentationFormat>
  <Paragraphs>112</Paragraphs>
  <Slides>17</Slides>
  <Notes>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17</vt:i4>
      </vt:variant>
    </vt:vector>
  </HeadingPairs>
  <TitlesOfParts>
    <vt:vector size="20" baseType="lpstr">
      <vt:lpstr>Helvetica Neue</vt:lpstr>
      <vt:lpstr>Papyrus</vt:lpstr>
      <vt:lpstr>Parchment</vt:lpstr>
      <vt:lpstr>《如何阅读一本书》读书笔记</vt:lpstr>
      <vt:lpstr>阅读的目的</vt:lpstr>
      <vt:lpstr>阅读的分类</vt:lpstr>
      <vt:lpstr>基础阅读(小学)</vt:lpstr>
      <vt:lpstr>基础阅读的四阶段</vt:lpstr>
      <vt:lpstr>检视阅读(略读、预读)</vt:lpstr>
      <vt:lpstr>略读习惯</vt:lpstr>
      <vt:lpstr>粗浅的阅读</vt:lpstr>
      <vt:lpstr>阅读的速度和如何培养读书习惯</vt:lpstr>
      <vt:lpstr>如何做一个自我要求的读者</vt:lpstr>
      <vt:lpstr>如何让一本书真正属于你</vt:lpstr>
      <vt:lpstr>三种做笔记的方法</vt:lpstr>
      <vt:lpstr>分析阅读(精读)</vt:lpstr>
      <vt:lpstr>PowerPoint 演示文稿</vt:lpstr>
      <vt:lpstr>主题阅读</vt:lpstr>
      <vt:lpstr>主题阅读精华摘要</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《如何阅读一本书》读书笔记</dc:title>
  <cp:lastModifiedBy>1135782924@qq.com</cp:lastModifiedBy>
  <cp:revision>2</cp:revision>
  <dcterms:modified xsi:type="dcterms:W3CDTF">2021-07-18T11:38:33Z</dcterms:modified>
</cp:coreProperties>
</file>