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75A6-29AA-4ACF-92E7-2E0D9740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B003A-C9F3-4FAB-AAC8-ABAAC43B3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8D42B-6EC1-4E8E-8FA4-BE3094B8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C55F-EC28-46E3-BFEE-50357493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2AC6-B1C8-49C6-83B4-899B1AC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9E270-D7C3-40F4-B3DE-F0389E70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714F3-8A11-4027-B312-FBAA3DCD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89DF8-1601-4A87-85E3-2A90C35F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4B17B-A5B7-4994-AA79-AC5E36F5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795BD-B94F-45B9-A3CC-8F67DB8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A3D016-67B0-4EBC-B269-045EEA519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D4EBF-FD84-43E1-AD8C-CBFF86F9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B8E6E-3906-476C-B913-C87D952A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45058-0AD2-47F1-B51E-AF5F5B6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DBE64-0FEF-4691-8309-26B73DE6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4D055-1D03-49F4-A342-7B6DCA51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34BB-B0CD-42BC-A809-628E73A1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0F5F3-418A-44AF-BFB2-7BFCC4C4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088AF-3925-44B2-B38B-52AFCB86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C0EFE-AB43-4FD7-A7FE-190E677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553D-162D-4DAB-8BD3-C58C7E6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398C-BCD0-44B3-8605-51B2CE5A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6EC3B-DC01-4A70-BD15-EC4CFE8C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C1F17-5807-4D8B-9266-4790A4D7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784B7-CCBB-4E92-B95F-1D92985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654A-18B3-49FD-B9E4-CB879145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C8883-8B3A-4F6B-BD24-634A305AE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7BCD2-9CCD-4D1A-BF44-346613DC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400B-3997-4CDC-88CD-CE63AE27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D21D7-AAEA-47C2-9938-DAB9F5E8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D1FDF-795F-416B-9447-5CE2C35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9320-0104-4918-9E28-1C55DC2A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4B10C-03AB-4DDE-914C-478F83FD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662-6C2C-43BD-9216-4EE7F4B8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71A9CB-7EE5-4CAF-9A69-A26408D5A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BEBCC0-93F4-4715-833B-6B8C1EC3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0B0C32-49BD-4F4D-BB9C-93C910F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060D4-DAF4-48F2-B3EC-C18A136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1DCFF-005A-4508-8075-408C28A5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0F4E-E506-4940-9C22-BADD22E2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93EA5-1B15-44F6-8338-E63906F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EDEC5B-2299-4FCC-B7F4-FE5049AE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9AD38-CF10-41AB-94EE-EC4CE057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16C48-888E-47BB-B27D-DC4A377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0B6182-896F-4BA9-B59C-A841A0D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6951B-F1CE-4CDA-B267-DA8157A2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2802-EAC9-4E8C-932E-A183A370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1108E-4EA5-465D-89E3-72BD9513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95B99-286F-4890-8455-5F62DAC1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020D2-5945-4C6A-9D4B-033AF291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22E2C-C0D5-48FB-AF64-AC75680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A69B1-7837-4540-A30A-0A65157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0EC9-7373-4F4F-BF54-D25A1B9C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68C1B-2269-42C4-8DBD-248FF7191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173FF-29C7-4F70-A3C3-208F9E83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2B7E2-88C8-4108-99A5-0A56A157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02E78-0551-42BC-8FF5-49E8F90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24EE3-976A-4664-B568-30179E66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6E815-517B-44AB-8D30-D1C2C626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A0318-7A0E-4149-A3CC-F23CED4E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EE79-6C43-461D-A82D-DEC61EA56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1BF85-1430-4155-BCF2-68EF0C9B5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A15A8-F87E-41A2-9444-D419F0DBF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asticsearch.cn/" TargetMode="External"/><Relationship Id="rId2" Type="http://schemas.openxmlformats.org/officeDocument/2006/relationships/hyperlink" Target="https://www.elastic.co/guid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up.elasticsearch.cn/ev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5FB47-CA9E-4796-BF08-8FA7062F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394F5-A3A2-4288-A899-740E9B742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/>
              <a:t> </a:t>
            </a:r>
            <a:r>
              <a:rPr lang="en-US" altLang="zh-CN"/>
              <a:t>MarkShen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63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8E0625-ED98-437C-8707-DD3C76F4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4" y="794327"/>
            <a:ext cx="83219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BFBE29-29A2-41C5-8657-51F54AEE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1062182"/>
            <a:ext cx="8654473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8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7D4534-6E8E-4AFB-A722-7E406AA6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63" y="1034474"/>
            <a:ext cx="8682181" cy="4858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6ED059-B1DF-4AF8-8FEC-EA4C91ADF792}"/>
              </a:ext>
            </a:extLst>
          </p:cNvPr>
          <p:cNvSpPr txBox="1"/>
          <p:nvPr/>
        </p:nvSpPr>
        <p:spPr>
          <a:xfrm>
            <a:off x="1403926" y="572654"/>
            <a:ext cx="373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ELK</a:t>
            </a:r>
            <a:r>
              <a:rPr lang="zh-CN" altLang="en-US" sz="3200" dirty="0"/>
              <a:t>：日志分析</a:t>
            </a:r>
          </a:p>
        </p:txBody>
      </p:sp>
    </p:spTree>
    <p:extLst>
      <p:ext uri="{BB962C8B-B14F-4D97-AF65-F5344CB8AC3E}">
        <p14:creationId xmlns:p14="http://schemas.microsoft.com/office/powerpoint/2010/main" val="385725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A63316-DF46-4A85-847E-47CB5062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877454"/>
            <a:ext cx="9301018" cy="5357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0B4ABD-8F3A-4901-BEA5-ED4CF2422DD7}"/>
              </a:ext>
            </a:extLst>
          </p:cNvPr>
          <p:cNvSpPr txBox="1"/>
          <p:nvPr/>
        </p:nvSpPr>
        <p:spPr>
          <a:xfrm>
            <a:off x="7852350" y="183803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权限控制：文档那些人可以看（写），</a:t>
            </a:r>
            <a:endParaRPr lang="en-US" altLang="zh-CN" dirty="0"/>
          </a:p>
          <a:p>
            <a:r>
              <a:rPr lang="zh-CN" altLang="en-US" dirty="0"/>
              <a:t>看文档的粒度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AB1A4C-ED1C-4CBD-BFD7-7ACAA5EDD7AE}"/>
              </a:ext>
            </a:extLst>
          </p:cNvPr>
          <p:cNvSpPr txBox="1"/>
          <p:nvPr/>
        </p:nvSpPr>
        <p:spPr>
          <a:xfrm>
            <a:off x="7915564" y="2613891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Notification</a:t>
            </a:r>
            <a:r>
              <a:rPr lang="zh-CN" altLang="en-US" dirty="0"/>
              <a:t>：第三方短信通知系统等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62B7FD-721F-4341-A44F-8BEF6DF13B11}"/>
              </a:ext>
            </a:extLst>
          </p:cNvPr>
          <p:cNvSpPr txBox="1"/>
          <p:nvPr/>
        </p:nvSpPr>
        <p:spPr>
          <a:xfrm>
            <a:off x="7130734" y="3444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销售分析数据</a:t>
            </a:r>
          </a:p>
        </p:txBody>
      </p:sp>
    </p:spTree>
    <p:extLst>
      <p:ext uri="{BB962C8B-B14F-4D97-AF65-F5344CB8AC3E}">
        <p14:creationId xmlns:p14="http://schemas.microsoft.com/office/powerpoint/2010/main" val="1004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E9A63D-A6BF-469F-8AB3-6A878FB0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969819"/>
            <a:ext cx="892232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9DFC4E-9C41-413A-8F76-2B483D06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868218"/>
            <a:ext cx="8589817" cy="52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2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9CAA-896D-4542-8318-FFE867DA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CF1C4-9279-41AF-BB35-287E259C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https://www.elastic.co/guide/index.html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https://elasticsearch.cn/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https://meetup.elasticsearch.cn/event/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5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ElasticSearch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18009</dc:creator>
  <cp:lastModifiedBy> </cp:lastModifiedBy>
  <cp:revision>33</cp:revision>
  <dcterms:created xsi:type="dcterms:W3CDTF">2019-05-28T10:45:23Z</dcterms:created>
  <dcterms:modified xsi:type="dcterms:W3CDTF">2019-05-28T12:25:44Z</dcterms:modified>
</cp:coreProperties>
</file>