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47"/>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300" r:id="rId39"/>
    <p:sldId id="301" r:id="rId40"/>
    <p:sldId id="302" r:id="rId41"/>
    <p:sldId id="303" r:id="rId42"/>
    <p:sldId id="304" r:id="rId43"/>
    <p:sldId id="305" r:id="rId44"/>
    <p:sldId id="306" r:id="rId45"/>
    <p:sldId id="307" r:id="rId46"/>
  </p:sldIdLst>
  <p:sldSz cx="12192000" cy="6858000"/>
  <p:notesSz cx="6858000" cy="9144000"/>
  <p:custDataLst>
    <p:tags r:id="rId51"/>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pic>
        <p:nvPicPr>
          <p:cNvPr id="9" name="图片 8" descr="greek-city-states"/>
          <p:cNvPicPr>
            <a:picLocks noChangeAspect="1"/>
          </p:cNvPicPr>
          <p:nvPr/>
        </p:nvPicPr>
        <p:blipFill>
          <a:blip r:embed="rId1"/>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000"/>
              <a:t>Drink from the well, replenish the well.</a:t>
            </a:r>
            <a:endParaRPr lang="en-US" altLang="zh-CN" sz="2000"/>
          </a:p>
          <a:p>
            <a:pPr algn="l"/>
            <a:r>
              <a:rPr lang="zh-CN" altLang="en-US" sz="2000"/>
              <a:t>取水于井，还井于水。</a:t>
            </a:r>
            <a:endParaRPr lang="zh-CN" altLang="en-US" sz="2000"/>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endParaRPr lang="en-US" altLang="zh-CN" sz="2000"/>
          </a:p>
          <a:p>
            <a:pPr algn="l"/>
            <a:r>
              <a:rPr lang="en-US" altLang="zh-CN" sz="2000"/>
              <a:t>					--Bernard Shaw</a:t>
            </a:r>
            <a:endParaRPr lang="en-US" altLang="zh-CN" sz="2000"/>
          </a:p>
          <a:p>
            <a:pPr algn="l"/>
            <a:r>
              <a:rPr lang="zh-CN" altLang="en-US" sz="2000"/>
              <a:t>在这个世界取得成功的人，都努力去寻找他们想要的机会，如果找不到就自己创造机会。 </a:t>
            </a:r>
            <a:endParaRPr lang="zh-CN" altLang="en-US" sz="2000"/>
          </a:p>
          <a:p>
            <a:pPr algn="l"/>
            <a:r>
              <a:rPr lang="en-US" altLang="zh-CN" sz="2000"/>
              <a:t>					--</a:t>
            </a:r>
            <a:r>
              <a:rPr lang="zh-CN" altLang="en-US" sz="2000"/>
              <a:t>萧伯纳</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42900"/>
            <a:ext cx="6908800" cy="6280150"/>
          </a:xfrm>
        </p:spPr>
        <p:txBody>
          <a:bodyPr/>
          <a:p>
            <a:pPr algn="l"/>
            <a:r>
              <a:rPr lang="en-US" altLang="zh-CN" sz="2000"/>
              <a:t>The biggest risk is not taking any risk...In a world that changing really quickly, the only strategy that is guaranteed to fail is not taking risks.</a:t>
            </a:r>
            <a:endParaRPr lang="en-US" altLang="zh-CN" sz="2000"/>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endParaRPr lang="zh-CN" altLang="en-US" sz="2000"/>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endParaRPr lang="zh-CN" altLang="en-US" sz="2000"/>
          </a:p>
          <a:p>
            <a:pPr algn="l"/>
            <a:endParaRPr lang="zh-CN" altLang="en-US" sz="2000"/>
          </a:p>
          <a:p>
            <a:pPr algn="l"/>
            <a:r>
              <a:rPr lang="en-US" altLang="zh-CN" sz="2000"/>
              <a:t>We must accept finite disappointment, but we must never lose infinite hope.</a:t>
            </a:r>
            <a:endParaRPr lang="en-US" altLang="zh-CN" sz="2000"/>
          </a:p>
          <a:p>
            <a:pPr algn="l"/>
            <a:endParaRPr lang="en-US" altLang="zh-CN" sz="2000"/>
          </a:p>
          <a:p>
            <a:pPr algn="l"/>
            <a:r>
              <a:rPr lang="zh-CN" altLang="en-US" sz="2000"/>
              <a:t>我们必须接受失望，因为它使有限的，但千万不可以失去希望，因为它是无穷的。</a:t>
            </a:r>
            <a:endParaRPr lang="zh-CN" altLang="en-US" sz="2000"/>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64795"/>
            <a:ext cx="6908800" cy="6386195"/>
          </a:xfrm>
        </p:spPr>
        <p:txBody>
          <a:bodyPr/>
          <a:p>
            <a:pPr algn="l"/>
            <a:r>
              <a:rPr lang="zh-CN" altLang="en-US" sz="2000"/>
              <a:t>Sometimes that thing you're searching for your whole life... it's right there by your side all along.</a:t>
            </a:r>
            <a:endParaRPr lang="zh-CN" altLang="en-US" sz="2000"/>
          </a:p>
          <a:p>
            <a:pPr algn="l"/>
            <a:r>
              <a:rPr lang="zh-CN" altLang="en-US" sz="2000"/>
              <a:t>有时候你寻找了一生的东西，其实一直就在你身边。</a:t>
            </a:r>
            <a:endParaRPr lang="zh-CN" altLang="en-US" sz="2000"/>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endParaRPr lang="en-US" altLang="zh-CN" sz="2000" b="1"/>
          </a:p>
          <a:p>
            <a:pPr algn="l"/>
            <a:r>
              <a:rPr lang="zh-CN" altLang="en-US" sz="2000"/>
              <a:t>在危急之时，智者建起桥梁而愚者建起高墙。</a:t>
            </a:r>
            <a:endParaRPr lang="zh-CN" altLang="en-US" sz="2000"/>
          </a:p>
          <a:p>
            <a:pPr algn="l"/>
            <a:r>
              <a:rPr lang="zh-CN" altLang="en-US" sz="2000"/>
              <a:t>《黑豹</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377305"/>
          </a:xfrm>
        </p:spPr>
        <p:txBody>
          <a:bodyPr/>
          <a:p>
            <a:pPr algn="l"/>
            <a:r>
              <a:rPr lang="en-US" altLang="zh-CN" sz="2000"/>
              <a:t>To see a world in a grain of sand</a:t>
            </a:r>
            <a:endParaRPr lang="en-US" altLang="zh-CN" sz="2000"/>
          </a:p>
          <a:p>
            <a:pPr algn="l"/>
            <a:r>
              <a:rPr lang="en-US" altLang="zh-CN" sz="2000"/>
              <a:t>And a heaven in a wild flower,</a:t>
            </a:r>
            <a:endParaRPr lang="en-US" altLang="zh-CN" sz="2000"/>
          </a:p>
          <a:p>
            <a:pPr algn="l"/>
            <a:r>
              <a:rPr lang="en-US" altLang="zh-CN" sz="2000"/>
              <a:t>Hold infinity in the palm of your hand</a:t>
            </a:r>
            <a:endParaRPr lang="en-US" altLang="zh-CN" sz="2000"/>
          </a:p>
          <a:p>
            <a:pPr algn="l"/>
            <a:r>
              <a:rPr lang="en-US" altLang="zh-CN" sz="2000"/>
              <a:t>And eternity in an hour.</a:t>
            </a:r>
            <a:endParaRPr lang="en-US" altLang="zh-CN" sz="2000"/>
          </a:p>
          <a:p>
            <a:pPr algn="l"/>
            <a:endParaRPr lang="en-US" altLang="zh-CN" sz="2000"/>
          </a:p>
          <a:p>
            <a:pPr algn="l"/>
            <a:r>
              <a:rPr lang="zh-CN" altLang="en-US" sz="2000"/>
              <a:t>一粒沙里有一个世界，</a:t>
            </a:r>
            <a:endParaRPr lang="zh-CN" altLang="en-US" sz="2000"/>
          </a:p>
          <a:p>
            <a:pPr algn="l"/>
            <a:r>
              <a:rPr lang="zh-CN" altLang="en-US" sz="2000"/>
              <a:t>一朵花里有一个天堂，</a:t>
            </a:r>
            <a:endParaRPr lang="zh-CN" altLang="en-US" sz="2000"/>
          </a:p>
          <a:p>
            <a:pPr algn="l"/>
            <a:r>
              <a:rPr lang="zh-CN" altLang="en-US" sz="2000"/>
              <a:t>把无穷无尽握于手掌，</a:t>
            </a:r>
            <a:endParaRPr lang="zh-CN" altLang="en-US" sz="2000"/>
          </a:p>
          <a:p>
            <a:pPr algn="l"/>
            <a:r>
              <a:rPr lang="zh-CN" altLang="en-US" sz="2000"/>
              <a:t>永恒不过是刹那时光！</a:t>
            </a:r>
            <a:endParaRPr lang="zh-CN" altLang="en-US" sz="2000"/>
          </a:p>
          <a:p>
            <a:pPr algn="l"/>
            <a:r>
              <a:rPr lang="zh-CN" altLang="en-US" sz="2000"/>
              <a:t>威廉</a:t>
            </a:r>
            <a:r>
              <a:rPr lang="en-US" altLang="zh-CN" sz="2000"/>
              <a:t>-</a:t>
            </a:r>
            <a:r>
              <a:rPr lang="zh-CN" altLang="en-US" sz="2000"/>
              <a:t>布萊克  《天真的預言</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16040"/>
          </a:xfrm>
        </p:spPr>
        <p:txBody>
          <a:bodyPr/>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endParaRPr lang="en-US" altLang="zh-CN" sz="2000"/>
          </a:p>
          <a:p>
            <a:pPr algn="l"/>
            <a:r>
              <a:rPr lang="en-US" altLang="zh-CN" sz="2000"/>
              <a:t>			----George Saunders </a:t>
            </a:r>
            <a:r>
              <a:rPr lang="en-US" altLang="zh-CN" sz="2000" i="1"/>
              <a:t>Kindness</a:t>
            </a:r>
            <a:endParaRPr lang="en-US" altLang="zh-CN" sz="2000" i="1"/>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570345"/>
          </a:xfrm>
        </p:spPr>
        <p:txBody>
          <a:bodyPr/>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endParaRPr lang="en-US" altLang="zh-CN" sz="2000"/>
          </a:p>
          <a:p>
            <a:pPr algn="l"/>
            <a:endParaRPr lang="en-US" altLang="zh-CN" sz="2000"/>
          </a:p>
          <a:p>
            <a:pPr algn="l"/>
            <a:r>
              <a:rPr lang="zh-CN" altLang="en-US" sz="2000"/>
              <a:t>《在路上》 </a:t>
            </a:r>
            <a:r>
              <a:rPr lang="en-US" altLang="zh-CN" sz="2000"/>
              <a:t>Jack Kerouac, </a:t>
            </a:r>
            <a:r>
              <a:rPr lang="en-US" altLang="zh-CN" sz="2000" i="1"/>
              <a:t>On the Road</a:t>
            </a:r>
            <a:endParaRPr lang="en-US" altLang="zh-CN" sz="2000" i="1"/>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000"/>
              <a:t>To travel hopefully is a better thing than to arrive, and the true success is to labour.</a:t>
            </a:r>
            <a:endParaRPr lang="en-US" altLang="zh-CN" sz="2000"/>
          </a:p>
          <a:p>
            <a:pPr algn="l"/>
            <a:r>
              <a:rPr lang="en-US" altLang="zh-CN" sz="2000"/>
              <a:t>			---Robert-Louis-Stevenson</a:t>
            </a:r>
            <a:endParaRPr lang="en-US" altLang="zh-CN" sz="2000"/>
          </a:p>
          <a:p>
            <a:pPr algn="l"/>
            <a:r>
              <a:rPr lang="zh-CN" altLang="en-US" sz="2000"/>
              <a:t>满怀希望的旅行比到达目的地更美好，真正的成功在于努力的过程。</a:t>
            </a:r>
            <a:endParaRPr lang="zh-CN" altLang="en-US" sz="2000"/>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endParaRPr lang="zh-CN" altLang="en-US" sz="2000"/>
          </a:p>
          <a:p>
            <a:pPr algn="l"/>
            <a:endParaRPr lang="zh-CN" altLang="en-US" sz="2000"/>
          </a:p>
          <a:p>
            <a:pPr algn="l"/>
            <a:r>
              <a:rPr lang="en-US" altLang="zh-CN" sz="2000"/>
              <a:t>Judge each day not by the harvest you reap but by the seeds you plant.</a:t>
            </a:r>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12788</Words>
  <Application>WPS 演示</Application>
  <PresentationFormat>Widescreen</PresentationFormat>
  <Paragraphs>404</Paragraphs>
  <Slides>43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121</cp:revision>
  <dcterms:created xsi:type="dcterms:W3CDTF">2018-08-16T08:03:00Z</dcterms:created>
  <dcterms:modified xsi:type="dcterms:W3CDTF">2019-04-17T23:08:06Z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