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64"/>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Lst>
  <p:sldSz cx="12192000" cy="6858000"/>
  <p:notesSz cx="6858000" cy="9144000"/>
  <p:custDataLst>
    <p:tags r:id="rId68"/>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gs" Target="tags/tag1.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handoutMaster" Target="handoutMasters/handoutMaster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29540"/>
            <a:ext cx="6908800" cy="6541135"/>
          </a:xfrm>
        </p:spPr>
        <p:txBody>
          <a:bodyPr/>
          <a:p>
            <a:pPr algn="l"/>
            <a:r>
              <a:rPr lang="zh-CN" altLang="en-US" sz="2000"/>
              <a:t>No matter how bad things get, there's something good out there, just over the horizon.</a:t>
            </a:r>
            <a:endParaRPr lang="zh-CN" altLang="en-US" sz="2000"/>
          </a:p>
          <a:p>
            <a:pPr algn="l"/>
            <a:r>
              <a:rPr lang="zh-CN" altLang="en-US" sz="2000"/>
              <a:t>无论生活变得多糟糕，好的事情总会在不远处。</a:t>
            </a:r>
            <a:endParaRPr lang="zh-CN" altLang="en-US" sz="2000"/>
          </a:p>
          <a:p>
            <a:pPr algn="l"/>
            <a:endParaRPr lang="zh-CN" altLang="en-US" sz="2000"/>
          </a:p>
          <a:p>
            <a:pPr algn="l"/>
            <a:r>
              <a:rPr lang="zh-CN" altLang="en-US" sz="2000"/>
              <a:t>Keep looking, and don't settle.</a:t>
            </a:r>
            <a:endParaRPr lang="zh-CN" altLang="en-US" sz="2000"/>
          </a:p>
          <a:p>
            <a:pPr algn="l"/>
            <a:r>
              <a:rPr lang="zh-CN" altLang="en-US" sz="2000"/>
              <a:t>不要停下寻找的脚步。</a:t>
            </a:r>
            <a:endParaRPr lang="zh-CN" altLang="en-US" sz="2000"/>
          </a:p>
          <a:p>
            <a:pPr algn="l"/>
            <a:endParaRPr lang="zh-CN" altLang="en-US" sz="2000"/>
          </a:p>
          <a:p>
            <a:pPr algn="l"/>
            <a:r>
              <a:rPr lang="zh-CN" altLang="en-US" sz="2000"/>
              <a:t>There is an entire future of incredible things waiting for you.</a:t>
            </a:r>
            <a:endParaRPr lang="zh-CN" altLang="en-US" sz="2000"/>
          </a:p>
          <a:p>
            <a:pPr algn="l"/>
            <a:r>
              <a:rPr lang="zh-CN" altLang="en-US" sz="2000"/>
              <a:t>未来还有很多美妙的事情在等着你。</a:t>
            </a:r>
            <a:endParaRPr lang="zh-CN" altLang="en-US" sz="2000"/>
          </a:p>
          <a:p>
            <a:pPr algn="l"/>
            <a:endParaRPr lang="zh-CN" altLang="en-US" sz="2000"/>
          </a:p>
          <a:p>
            <a:pPr algn="l"/>
            <a:r>
              <a:rPr lang="zh-CN" altLang="en-US" sz="2000"/>
              <a:t>Smile with face. Smile with mind.</a:t>
            </a:r>
            <a:endParaRPr lang="zh-CN" altLang="en-US" sz="2000"/>
          </a:p>
          <a:p>
            <a:pPr algn="l"/>
            <a:r>
              <a:rPr lang="zh-CN" altLang="en-US" sz="2000"/>
              <a:t>微笑不仅是挂在脸上的，更是发自心底的。</a:t>
            </a:r>
            <a:endParaRPr lang="zh-CN" altLang="en-US" sz="2000"/>
          </a:p>
          <a:p>
            <a:pPr algn="l"/>
            <a:endParaRPr lang="zh-CN" altLang="en-US" sz="2000"/>
          </a:p>
          <a:p>
            <a:pPr algn="l"/>
            <a:r>
              <a:rPr lang="zh-CN" altLang="en-US" sz="2000"/>
              <a:t>A promise tomorrow is worth a lot less than trying today.</a:t>
            </a:r>
            <a:endParaRPr lang="zh-CN" altLang="en-US" sz="2000"/>
          </a:p>
          <a:p>
            <a:pPr algn="l"/>
            <a:r>
              <a:rPr lang="zh-CN" altLang="en-US" sz="2000"/>
              <a:t>明日的承诺远不及今日的行动。</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8120"/>
            <a:ext cx="6908800" cy="6511925"/>
          </a:xfrm>
        </p:spPr>
        <p:txBody>
          <a:bodyPr/>
          <a:p>
            <a:pPr algn="l"/>
            <a:r>
              <a:rPr lang="en-US" altLang="zh-CN" sz="2000"/>
              <a:t>The world won't care about your self-esteem. The world will expect you to accomplish something before you feel good about yourself.</a:t>
            </a:r>
            <a:endParaRPr lang="en-US" altLang="zh-CN" sz="2000"/>
          </a:p>
          <a:p>
            <a:pPr algn="l"/>
            <a:endParaRPr lang="zh-CN" altLang="en-US" sz="2000"/>
          </a:p>
          <a:p>
            <a:pPr algn="l"/>
            <a:r>
              <a:rPr lang="zh-CN" altLang="en-US" sz="2000"/>
              <a:t>世界才不在乎你的自尊，这个世界在你自我感觉很好之前，总是希望你期待你能够取得某种成就。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85115"/>
            <a:ext cx="6908800" cy="6366510"/>
          </a:xfrm>
        </p:spPr>
        <p:txBody>
          <a:bodyPr/>
          <a:p>
            <a:pPr algn="l"/>
            <a:r>
              <a:rPr lang="en-US" altLang="zh-CN" sz="2000"/>
              <a:t>You have to do everything you can, you have to work your hardest, and if you do, if you stay positive, you </a:t>
            </a:r>
            <a:r>
              <a:rPr lang="en-US" altLang="zh-CN" sz="2000" b="1"/>
              <a:t>have a shot at</a:t>
            </a:r>
            <a:r>
              <a:rPr lang="zh-CN" altLang="en-US" sz="2000" b="1"/>
              <a:t>（可能会达到什么状态</a:t>
            </a:r>
            <a:r>
              <a:rPr lang="zh-CN" altLang="en-US" sz="2000" b="1"/>
              <a:t>）</a:t>
            </a:r>
            <a:r>
              <a:rPr lang="en-US" altLang="zh-CN" sz="2000"/>
              <a:t> a silver line.</a:t>
            </a:r>
            <a:endParaRPr lang="en-US" altLang="zh-CN" sz="2000"/>
          </a:p>
          <a:p>
            <a:pPr algn="l"/>
            <a:endParaRPr lang="en-US" altLang="zh-CN" sz="2000"/>
          </a:p>
          <a:p>
            <a:pPr algn="l"/>
            <a:r>
              <a:rPr lang="zh-CN" altLang="en-US" sz="2000"/>
              <a:t>你必须竭尽全力去做事情，要尽最大努力去做，只要你这么做，只要你保持乐观，你就能看见一线希望。</a:t>
            </a:r>
            <a:endParaRPr lang="zh-CN" altLang="en-US" sz="2000"/>
          </a:p>
          <a:p>
            <a:pPr algn="l"/>
            <a:endParaRPr lang="zh-CN" altLang="en-US" sz="2000"/>
          </a:p>
          <a:p>
            <a:pPr algn="l"/>
            <a:r>
              <a:rPr lang="zh-CN" altLang="en-US" sz="2000"/>
              <a:t>《乌云背后的幸福线》 电影</a:t>
            </a:r>
            <a:endParaRPr lang="zh-CN" altLang="en-US" sz="2000"/>
          </a:p>
          <a:p>
            <a:pPr algn="l"/>
            <a:endParaRPr lang="zh-CN" altLang="en-US" sz="2000"/>
          </a:p>
          <a:p>
            <a:pPr algn="l"/>
            <a:r>
              <a:rPr lang="en-US" altLang="zh-CN" sz="2000"/>
              <a:t>Every cloud has a silver line. </a:t>
            </a:r>
            <a:r>
              <a:rPr lang="zh-CN" altLang="en-US" sz="2000"/>
              <a:t>每朵云都有银色的边缘。</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561455"/>
          </a:xfrm>
        </p:spPr>
        <p:txBody>
          <a:bodyPr/>
          <a:p>
            <a:pPr algn="l"/>
            <a:r>
              <a:rPr lang="en-US" altLang="zh-CN" sz="2000"/>
              <a:t>Don't just get involved. Fight for your seat at the table. Better yet, fight for a seat at the head of the table.</a:t>
            </a:r>
            <a:endParaRPr lang="en-US" altLang="zh-CN" sz="2000"/>
          </a:p>
          <a:p>
            <a:pPr algn="l"/>
            <a:endParaRPr lang="en-US" altLang="zh-CN" sz="2000"/>
          </a:p>
          <a:p>
            <a:pPr algn="l"/>
            <a:r>
              <a:rPr lang="zh-CN" altLang="en-US" sz="2000"/>
              <a:t>不要只是参与而已， 一定要想办法在决策的座位上赢得一席之地，更好的是，要为自己能够成为坐上首席努力奋斗。</a:t>
            </a:r>
            <a:endParaRPr lang="zh-CN" altLang="en-US" sz="2000"/>
          </a:p>
          <a:p>
            <a:pPr algn="l"/>
            <a:endParaRPr lang="zh-CN" altLang="en-US" sz="2000"/>
          </a:p>
          <a:p>
            <a:pPr algn="l"/>
            <a:r>
              <a:rPr lang="zh-CN" altLang="en-US" sz="2000"/>
              <a:t>宁为鸡头，不为牛后。</a:t>
            </a:r>
            <a:endParaRPr lang="zh-CN" altLang="en-US" sz="2000"/>
          </a:p>
          <a:p>
            <a:pPr algn="l"/>
            <a:endParaRPr lang="zh-CN" altLang="en-US" sz="2000"/>
          </a:p>
          <a:p>
            <a:pPr algn="l"/>
            <a:r>
              <a:rPr lang="en-US" altLang="zh-CN" sz="2000"/>
              <a:t>Keep your eyes on the stars and your feet on the ground.</a:t>
            </a:r>
            <a:endParaRPr lang="en-US" altLang="zh-CN" sz="2000"/>
          </a:p>
          <a:p>
            <a:pPr algn="l"/>
            <a:r>
              <a:rPr lang="zh-CN" altLang="en-US" sz="2000"/>
              <a:t>仰望星空，脚踏实地。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13690"/>
            <a:ext cx="6908800" cy="6221730"/>
          </a:xfrm>
        </p:spPr>
        <p:txBody>
          <a:bodyPr/>
          <a:p>
            <a:pPr algn="l"/>
            <a:r>
              <a:rPr lang="en-US" altLang="zh-CN" sz="2000"/>
              <a:t>Whenever you feel like criticizing any one, just remember that all the people in this world haven't had the advantages that you've had.</a:t>
            </a:r>
            <a:endParaRPr lang="en-US" altLang="zh-CN" sz="2000"/>
          </a:p>
          <a:p>
            <a:pPr algn="l"/>
            <a:endParaRPr lang="en-US" altLang="zh-CN" sz="2000"/>
          </a:p>
          <a:p>
            <a:pPr algn="l"/>
            <a:r>
              <a:rPr lang="zh-CN" altLang="en-US" sz="2000"/>
              <a:t>每当你想要批评任何人的时候，你就记住，这个世界上所有的人，并不是个个都拥过你拥有的那些优越条件。</a:t>
            </a:r>
            <a:endParaRPr lang="zh-CN" altLang="en-US" sz="2000"/>
          </a:p>
          <a:p>
            <a:pPr algn="l"/>
            <a:endParaRPr lang="zh-CN" altLang="en-US" sz="2000"/>
          </a:p>
          <a:p>
            <a:pPr algn="l"/>
            <a:r>
              <a:rPr lang="zh-CN" altLang="en-US" sz="2000"/>
              <a:t>《了不起的盖茨比</a:t>
            </a:r>
            <a:r>
              <a:rPr lang="zh-CN" altLang="en-US" sz="2000"/>
              <a:t>》</a:t>
            </a:r>
            <a:endParaRPr lang="zh-CN" altLang="en-US" sz="2000"/>
          </a:p>
          <a:p>
            <a:pPr algn="l"/>
            <a:endParaRPr lang="zh-CN" altLang="en-US" sz="2000"/>
          </a:p>
          <a:p>
            <a:pPr algn="l"/>
            <a:r>
              <a:rPr lang="en-US" altLang="zh-CN" sz="2000"/>
              <a:t>The fool doth think he is wise, but the wise man knows himself to be a fool.</a:t>
            </a:r>
            <a:endParaRPr lang="en-US" altLang="zh-CN" sz="2000"/>
          </a:p>
          <a:p>
            <a:pPr algn="l"/>
            <a:r>
              <a:rPr lang="zh-CN" altLang="en-US" sz="2000"/>
              <a:t>愚者总自以为聪明， 智者则有自知之明。</a:t>
            </a:r>
            <a:endParaRPr lang="zh-CN" altLang="en-US" sz="2000"/>
          </a:p>
          <a:p>
            <a:pPr algn="l"/>
            <a:endParaRPr lang="zh-CN" altLang="en-US" sz="2000"/>
          </a:p>
          <a:p>
            <a:pPr algn="l"/>
            <a:r>
              <a:rPr lang="en-US" altLang="zh-CN" sz="2000"/>
              <a:t>Dreams save us. Dreams lift us up and transform us into something better.</a:t>
            </a:r>
            <a:endParaRPr lang="en-US" altLang="zh-CN" sz="2000"/>
          </a:p>
          <a:p>
            <a:pPr algn="l"/>
            <a:r>
              <a:rPr lang="zh-CN" altLang="en-US" sz="2000"/>
              <a:t>梦想能够拯救我们，梦想能够激励我们并让我们成为更好的人。</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38570"/>
          </a:xfrm>
        </p:spPr>
        <p:txBody>
          <a:bodyPr/>
          <a:p>
            <a:pPr algn="l"/>
            <a:r>
              <a:rPr lang="en-US" altLang="zh-CN" sz="2000"/>
              <a:t>It's better to </a:t>
            </a:r>
            <a:r>
              <a:rPr lang="en-US" altLang="zh-CN" sz="2000" b="1"/>
              <a:t>hang out with</a:t>
            </a:r>
            <a:r>
              <a:rPr lang="zh-CN" altLang="en-US" sz="2000" b="1"/>
              <a:t>（与某人混）</a:t>
            </a:r>
            <a:r>
              <a:rPr lang="en-US" altLang="zh-CN" sz="2000"/>
              <a:t> people better than you. </a:t>
            </a:r>
            <a:r>
              <a:rPr lang="en-US" altLang="zh-CN" sz="2000" b="1"/>
              <a:t>Pick out</a:t>
            </a:r>
            <a:r>
              <a:rPr lang="zh-CN" altLang="en-US" sz="2000" b="1"/>
              <a:t>（挑出来）</a:t>
            </a:r>
            <a:r>
              <a:rPr lang="en-US" altLang="zh-CN" sz="2000" b="1"/>
              <a:t> </a:t>
            </a:r>
            <a:r>
              <a:rPr lang="en-US" altLang="zh-CN" sz="2000"/>
              <a:t>associates</a:t>
            </a:r>
            <a:r>
              <a:rPr lang="zh-CN" altLang="en-US" sz="2000"/>
              <a:t>（助手）</a:t>
            </a:r>
            <a:r>
              <a:rPr lang="en-US" altLang="zh-CN" sz="2000"/>
              <a:t> whose behavior is better than yours and you'll </a:t>
            </a:r>
            <a:r>
              <a:rPr lang="en-US" altLang="zh-CN" sz="2000" b="1"/>
              <a:t>drift</a:t>
            </a:r>
            <a:r>
              <a:rPr lang="zh-CN" altLang="en-US" sz="2000" b="1"/>
              <a:t>（漂流）</a:t>
            </a:r>
            <a:r>
              <a:rPr lang="en-US" altLang="zh-CN" sz="2000" b="1"/>
              <a:t> in that direction.</a:t>
            </a:r>
            <a:endParaRPr lang="en-US" altLang="zh-CN" sz="2000" b="1"/>
          </a:p>
          <a:p>
            <a:pPr algn="l"/>
            <a:endParaRPr lang="en-US" altLang="zh-CN" sz="2000"/>
          </a:p>
          <a:p>
            <a:pPr algn="l"/>
            <a:r>
              <a:rPr lang="en-US" altLang="zh-CN" sz="2000"/>
              <a:t> </a:t>
            </a:r>
            <a:r>
              <a:rPr lang="zh-CN" altLang="en-US" sz="2000"/>
              <a:t>与那些比你更优秀的人在一起比较好，选择那些行为比你更优秀的伙伴，你将受到潜移默化的影响。</a:t>
            </a:r>
            <a:endParaRPr lang="zh-CN" altLang="en-US" sz="2000"/>
          </a:p>
          <a:p>
            <a:pPr algn="l"/>
            <a:endParaRPr lang="zh-CN" altLang="en-US" sz="2000"/>
          </a:p>
          <a:p>
            <a:pPr algn="l"/>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92875"/>
          </a:xfrm>
        </p:spPr>
        <p:txBody>
          <a:bodyPr/>
          <a:p>
            <a:pPr algn="l"/>
            <a:r>
              <a:rPr lang="en-US" altLang="zh-CN" sz="2000"/>
              <a:t>When there is no one left in the living world who remembers you, you disappear from the world. We call it the final death.</a:t>
            </a:r>
            <a:endParaRPr lang="en-US" altLang="zh-CN" sz="2000"/>
          </a:p>
          <a:p>
            <a:pPr algn="l"/>
            <a:endParaRPr lang="en-US" altLang="zh-CN" sz="2000"/>
          </a:p>
          <a:p>
            <a:pPr algn="l"/>
            <a:r>
              <a:rPr lang="zh-CN" altLang="en-US" sz="2000"/>
              <a:t>当活人的世界再没有一个人记得你，你就会从这个世界上消失。我们把这个叫做终极死亡。</a:t>
            </a:r>
            <a:endParaRPr lang="zh-CN" altLang="en-US" sz="2000"/>
          </a:p>
          <a:p>
            <a:pPr algn="l"/>
            <a:endParaRPr lang="zh-CN" altLang="en-US" sz="2000"/>
          </a:p>
          <a:p>
            <a:pPr algn="l"/>
            <a:r>
              <a:rPr lang="zh-CN" altLang="en-US" sz="2000"/>
              <a:t>《</a:t>
            </a:r>
            <a:r>
              <a:rPr lang="en-US" altLang="zh-CN" sz="2000"/>
              <a:t>coco</a:t>
            </a:r>
            <a:r>
              <a:rPr lang="zh-CN" altLang="en-US" sz="2000"/>
              <a:t>》寻梦环游记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05880"/>
          </a:xfrm>
        </p:spPr>
        <p:txBody>
          <a:bodyPr/>
          <a:p>
            <a:pPr algn="l"/>
            <a:r>
              <a:rPr lang="en-US" altLang="zh-CN" sz="2000"/>
              <a:t>Nothing is as important as passion. No matter what you want to do with your life, be passionate. The world doesn't need any more gray. On the other hand, We can't get enough color. </a:t>
            </a:r>
            <a:r>
              <a:rPr lang="en-US" altLang="zh-CN" sz="2000" b="1"/>
              <a:t>Mediocrity</a:t>
            </a:r>
            <a:r>
              <a:rPr lang="zh-CN" altLang="en-US" sz="2000" b="1"/>
              <a:t>（平庸</a:t>
            </a:r>
            <a:r>
              <a:rPr lang="en-US" altLang="zh-CN" sz="2000" b="1"/>
              <a:t>mei</a:t>
            </a:r>
            <a:r>
              <a:rPr lang="zh-CN" altLang="en-US" sz="2000" b="1"/>
              <a:t>）</a:t>
            </a:r>
            <a:r>
              <a:rPr lang="en-US" altLang="zh-CN" sz="2000"/>
              <a:t> is nobody's goal and perfection shouldn't be either. We'll never be perfect. But remember these three P's: Passion + Persistence = Possibility.</a:t>
            </a:r>
            <a:endParaRPr lang="en-US" altLang="zh-CN" sz="2000"/>
          </a:p>
          <a:p>
            <a:pPr algn="l"/>
            <a:endParaRPr lang="en-US" altLang="zh-CN" sz="2000"/>
          </a:p>
          <a:p>
            <a:pPr algn="l"/>
            <a:r>
              <a:rPr lang="zh-CN" altLang="en-US" sz="2000"/>
              <a:t>没什么比热情更重要，无论这一生你想要做什么，都一定要充满激情。这个世界不需要更多灰暗，另外，再多彩也不为过，没有人想一辈子平庸，然而完美也不应该是任何人的目标，我们永远不会完美，但记住这三个</a:t>
            </a:r>
            <a:r>
              <a:rPr lang="en-US" altLang="zh-CN" sz="2000"/>
              <a:t>P</a:t>
            </a:r>
            <a:r>
              <a:rPr lang="zh-CN" altLang="en-US" sz="2000"/>
              <a:t>：热情 </a:t>
            </a:r>
            <a:r>
              <a:rPr lang="en-US" altLang="zh-CN" sz="2000"/>
              <a:t>+ </a:t>
            </a:r>
            <a:r>
              <a:rPr lang="zh-CN" altLang="en-US" sz="2000"/>
              <a:t>坚持 </a:t>
            </a:r>
            <a:r>
              <a:rPr lang="en-US" altLang="zh-CN" sz="2000"/>
              <a:t>= </a:t>
            </a:r>
            <a:r>
              <a:rPr lang="zh-CN" altLang="en-US" sz="2000"/>
              <a:t>可能性。</a:t>
            </a:r>
            <a:endParaRPr lang="zh-CN" altLang="en-US" sz="2000"/>
          </a:p>
          <a:p>
            <a:pPr algn="l"/>
            <a:endParaRPr lang="zh-CN" altLang="en-US" sz="2000"/>
          </a:p>
          <a:p>
            <a:pPr algn="l"/>
            <a:r>
              <a:rPr lang="en-US" altLang="zh-CN" sz="2000"/>
              <a:t>——</a:t>
            </a:r>
            <a:r>
              <a:rPr lang="zh-CN" altLang="en-US" sz="2000"/>
              <a:t>乔恩</a:t>
            </a:r>
            <a:r>
              <a:rPr lang="en-US" altLang="zh-CN" sz="2000"/>
              <a:t>·</a:t>
            </a:r>
            <a:r>
              <a:rPr lang="zh-CN" altLang="en-US" sz="2000"/>
              <a:t>邦</a:t>
            </a:r>
            <a:r>
              <a:rPr lang="en-US" altLang="zh-CN" sz="2000"/>
              <a:t>·</a:t>
            </a:r>
            <a:r>
              <a:rPr lang="zh-CN" altLang="en-US" sz="2000"/>
              <a:t>乔维</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73825"/>
          </a:xfrm>
        </p:spPr>
        <p:txBody>
          <a:bodyPr/>
          <a:p>
            <a:pPr algn="l"/>
            <a:r>
              <a:rPr lang="en-US" altLang="zh-CN" sz="2000"/>
              <a:t>Everything about him was old </a:t>
            </a:r>
            <a:r>
              <a:rPr lang="en-US" altLang="zh-CN" sz="2000" b="1"/>
              <a:t>except(</a:t>
            </a:r>
            <a:r>
              <a:rPr lang="zh-CN" altLang="en-US" sz="2000" b="1"/>
              <a:t>除了</a:t>
            </a:r>
            <a:r>
              <a:rPr lang="en-US" altLang="zh-CN" sz="2000" b="1"/>
              <a:t>)</a:t>
            </a:r>
            <a:r>
              <a:rPr lang="en-US" altLang="zh-CN" sz="2000"/>
              <a:t> his eyes, and they were the same color as the sea and were cheerful and undefeated.</a:t>
            </a:r>
            <a:endParaRPr lang="en-US" altLang="zh-CN" sz="2000"/>
          </a:p>
          <a:p>
            <a:pPr algn="l"/>
            <a:endParaRPr lang="en-US" altLang="zh-CN" sz="2000"/>
          </a:p>
          <a:p>
            <a:pPr algn="l"/>
            <a:r>
              <a:rPr lang="en-US" altLang="zh-CN" sz="2000"/>
              <a:t>A man can be destroyed but not defeated.</a:t>
            </a:r>
            <a:endParaRPr lang="en-US" altLang="zh-CN" sz="2000"/>
          </a:p>
          <a:p>
            <a:pPr algn="l"/>
            <a:endParaRPr lang="zh-CN" altLang="en-US" sz="2000"/>
          </a:p>
          <a:p>
            <a:pPr algn="l"/>
            <a:r>
              <a:rPr lang="zh-CN" altLang="en-US" sz="2000"/>
              <a:t>《the Old Man and the Sea》海明威</a:t>
            </a:r>
            <a:endParaRPr lang="zh-CN" altLang="en-US" sz="2000"/>
          </a:p>
          <a:p>
            <a:pPr algn="l"/>
            <a:r>
              <a:rPr lang="zh-CN" altLang="en-US" sz="2000"/>
              <a:t>《太阳照常升起》《永别了，武器》《丧钟为谁而鸣</a:t>
            </a:r>
            <a:r>
              <a:rPr lang="zh-CN" altLang="en-US" sz="2000"/>
              <a:t>》</a:t>
            </a:r>
            <a:endParaRPr lang="zh-CN" altLang="en-US" sz="2000"/>
          </a:p>
          <a:p>
            <a:pPr algn="l"/>
            <a:r>
              <a:rPr lang="zh-CN" altLang="en-US" sz="2000"/>
              <a:t>《乞力马扎罗的雪</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45250"/>
          </a:xfrm>
        </p:spPr>
        <p:txBody>
          <a:bodyPr/>
          <a:p>
            <a:pPr algn="l"/>
            <a:r>
              <a:rPr lang="en-US" altLang="zh-CN" sz="2000"/>
              <a:t>A world where men ran half our homes and women ran half our institutions would be just a much better world.</a:t>
            </a:r>
            <a:endParaRPr lang="en-US" altLang="zh-CN" sz="2000"/>
          </a:p>
          <a:p>
            <a:pPr algn="l"/>
            <a:endParaRPr lang="en-US" altLang="zh-CN" sz="2000"/>
          </a:p>
          <a:p>
            <a:pPr algn="l"/>
            <a:r>
              <a:rPr lang="zh-CN" altLang="en-US" sz="2000"/>
              <a:t>一个由男性和女性平均分担家庭和社会责任的世界一定会是个更美好的世界。</a:t>
            </a:r>
            <a:endParaRPr lang="zh-CN" altLang="en-US" sz="2000"/>
          </a:p>
          <a:p>
            <a:pPr algn="l"/>
            <a:endParaRPr lang="zh-CN" altLang="en-US" sz="2000"/>
          </a:p>
          <a:p>
            <a:pPr algn="l"/>
            <a:r>
              <a:rPr lang="zh-CN" altLang="en-US" sz="2000"/>
              <a:t>雪莉</a:t>
            </a:r>
            <a:r>
              <a:rPr lang="en-US" altLang="zh-CN" sz="2000"/>
              <a:t>-</a:t>
            </a:r>
            <a:r>
              <a:rPr lang="zh-CN" altLang="en-US" sz="2000"/>
              <a:t>桑德伯格</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37935"/>
          </a:xfrm>
        </p:spPr>
        <p:txBody>
          <a:bodyPr/>
          <a:p>
            <a:pPr algn="l"/>
            <a:r>
              <a:rPr lang="en-US" altLang="zh-CN" sz="2000"/>
              <a:t>Try to make the world a better place. </a:t>
            </a:r>
            <a:r>
              <a:rPr lang="en-US" altLang="zh-CN" sz="2000" b="1"/>
              <a:t>Look inside</a:t>
            </a:r>
            <a:r>
              <a:rPr lang="zh-CN" altLang="en-US" sz="2000" b="1"/>
              <a:t>（反省）</a:t>
            </a:r>
            <a:r>
              <a:rPr lang="en-US" altLang="zh-CN" sz="2000" b="1"/>
              <a:t> </a:t>
            </a:r>
            <a:r>
              <a:rPr lang="en-US" altLang="zh-CN" sz="2000"/>
              <a:t>yourself and </a:t>
            </a:r>
            <a:r>
              <a:rPr lang="en-US" altLang="zh-CN" sz="2000" b="1"/>
              <a:t>recognize</a:t>
            </a:r>
            <a:r>
              <a:rPr lang="zh-CN" altLang="en-US" sz="2000" b="1"/>
              <a:t>（意识到</a:t>
            </a:r>
            <a:r>
              <a:rPr lang="zh-CN" altLang="en-US" sz="2000" b="1"/>
              <a:t>）</a:t>
            </a:r>
            <a:r>
              <a:rPr lang="en-US" altLang="zh-CN" sz="2000" b="1"/>
              <a:t> </a:t>
            </a:r>
            <a:r>
              <a:rPr lang="en-US" altLang="zh-CN" sz="2000"/>
              <a:t>that change starts with you.</a:t>
            </a:r>
            <a:endParaRPr lang="en-US" altLang="zh-CN" sz="2000"/>
          </a:p>
          <a:p>
            <a:pPr algn="l"/>
            <a:endParaRPr lang="en-US" altLang="zh-CN" sz="2000"/>
          </a:p>
          <a:p>
            <a:pPr algn="l"/>
            <a:r>
              <a:rPr lang="zh-CN" altLang="en-US" sz="2000"/>
              <a:t>试着让我们的世界变得更加美好。试着观察自己的内心，你要认识到，改变从你自身开始。</a:t>
            </a:r>
            <a:endParaRPr lang="zh-CN" altLang="en-US" sz="2000"/>
          </a:p>
          <a:p>
            <a:pPr algn="l"/>
            <a:endParaRPr lang="zh-CN" altLang="en-US" sz="2000"/>
          </a:p>
          <a:p>
            <a:pPr algn="l"/>
            <a:r>
              <a:rPr lang="zh-CN" altLang="en-US" sz="2000"/>
              <a:t>《疯狂动物城》  </a:t>
            </a:r>
            <a:r>
              <a:rPr lang="en-US" altLang="zh-CN" sz="2000" i="1"/>
              <a:t>Zootopia</a:t>
            </a:r>
            <a:endParaRPr lang="en-US" altLang="zh-CN" sz="2000" i="1"/>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67145"/>
          </a:xfrm>
        </p:spPr>
        <p:txBody>
          <a:bodyPr/>
          <a:p>
            <a:pPr algn="l"/>
            <a:r>
              <a:rPr lang="en-US" altLang="zh-CN" sz="2000"/>
              <a:t>It was neither possible nor neccessary to educate people who never questioned anything.</a:t>
            </a:r>
            <a:endParaRPr lang="en-US" altLang="zh-CN" sz="2000"/>
          </a:p>
          <a:p>
            <a:pPr algn="l"/>
            <a:endParaRPr lang="zh-CN" altLang="en-US" sz="2000"/>
          </a:p>
          <a:p>
            <a:pPr algn="l"/>
            <a:r>
              <a:rPr lang="zh-CN" altLang="en-US" sz="2000"/>
              <a:t>对于从不质疑任何事情的人，你有没有办法也没有必要教育他们。                 </a:t>
            </a:r>
            <a:r>
              <a:rPr lang="en-US" altLang="zh-CN" sz="2000"/>
              <a:t>--</a:t>
            </a:r>
            <a:r>
              <a:rPr lang="zh-CN" altLang="en-US" sz="2000"/>
              <a:t>约瑟夫</a:t>
            </a:r>
            <a:r>
              <a:rPr lang="en-US" altLang="zh-CN" sz="2000"/>
              <a:t>-</a:t>
            </a:r>
            <a:r>
              <a:rPr lang="zh-CN" altLang="en-US" sz="2000"/>
              <a:t>海勒《第二十二条军规</a:t>
            </a:r>
            <a:r>
              <a:rPr lang="zh-CN" altLang="en-US" sz="2000"/>
              <a:t>》</a:t>
            </a:r>
            <a:endParaRPr lang="zh-CN" altLang="en-US" sz="2000"/>
          </a:p>
          <a:p>
            <a:pPr algn="l"/>
            <a:r>
              <a:rPr lang="en-US" altLang="zh-CN" sz="2000" i="1"/>
              <a:t>Catch 22</a:t>
            </a:r>
            <a:endParaRPr lang="en-US" altLang="zh-CN" sz="2000" i="1"/>
          </a:p>
          <a:p>
            <a:pPr algn="l"/>
            <a:r>
              <a:rPr lang="zh-CN" altLang="en-US" sz="2000"/>
              <a:t>完全不能拜托的循环困境。</a:t>
            </a:r>
            <a:endParaRPr lang="zh-CN" altLang="en-US" sz="2000"/>
          </a:p>
          <a:p>
            <a:pPr algn="l"/>
            <a:endParaRPr lang="zh-CN" altLang="en-US" sz="2000"/>
          </a:p>
          <a:p>
            <a:pPr algn="l"/>
            <a:r>
              <a:rPr lang="zh-CN" altLang="en-US" sz="2000"/>
              <a:t>《学会提问》</a:t>
            </a:r>
            <a:endParaRPr lang="zh-CN" altLang="en-US" sz="2000"/>
          </a:p>
          <a:p>
            <a:pPr algn="l"/>
            <a:r>
              <a:rPr lang="zh-CN" altLang="en-US" sz="2000"/>
              <a:t>[美] 尼尔·布朗，[美] 斯图尔特·基利 著，吴礼敬 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pic>
        <p:nvPicPr>
          <p:cNvPr id="9" name="图片 8" descr="greek-city-states"/>
          <p:cNvPicPr>
            <a:picLocks noChangeAspect="1"/>
          </p:cNvPicPr>
          <p:nvPr/>
        </p:nvPicPr>
        <p:blipFill>
          <a:blip r:embed="rId1"/>
          <a:stretch>
            <a:fillRect/>
          </a:stretch>
        </p:blipFill>
        <p:spPr>
          <a:xfrm>
            <a:off x="5177155" y="1395730"/>
            <a:ext cx="4622800" cy="34671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000"/>
              <a:t>Drink from the well, replenish the well.</a:t>
            </a:r>
            <a:endParaRPr lang="en-US" altLang="zh-CN" sz="2000"/>
          </a:p>
          <a:p>
            <a:pPr algn="l"/>
            <a:r>
              <a:rPr lang="zh-CN" altLang="en-US" sz="2000"/>
              <a:t>取水于井，还井于水。</a:t>
            </a:r>
            <a:endParaRPr lang="zh-CN" altLang="en-US" sz="2000"/>
          </a:p>
          <a:p>
            <a:pPr algn="l"/>
            <a:endParaRPr lang="zh-CN" altLang="en-US" sz="2000"/>
          </a:p>
          <a:p>
            <a:pPr algn="l"/>
            <a:r>
              <a:rPr lang="en-US" altLang="zh-CN" sz="2000"/>
              <a:t>The people who </a:t>
            </a:r>
            <a:r>
              <a:rPr lang="en-US" altLang="zh-CN" sz="2000" b="1"/>
              <a:t>get on(</a:t>
            </a:r>
            <a:r>
              <a:rPr lang="zh-CN" altLang="en-US" sz="2000" b="1"/>
              <a:t>成功，成就</a:t>
            </a:r>
            <a:r>
              <a:rPr lang="en-US" altLang="zh-CN" sz="2000" b="1"/>
              <a:t>)</a:t>
            </a:r>
            <a:r>
              <a:rPr lang="en-US" altLang="zh-CN" sz="2000"/>
              <a:t> in this world are the people who get up and look for circumstances they want, and if they cannot find them, make them. </a:t>
            </a:r>
            <a:endParaRPr lang="en-US" altLang="zh-CN" sz="2000"/>
          </a:p>
          <a:p>
            <a:pPr algn="l"/>
            <a:r>
              <a:rPr lang="en-US" altLang="zh-CN" sz="2000"/>
              <a:t>					--Bernard Shaw</a:t>
            </a:r>
            <a:endParaRPr lang="en-US" altLang="zh-CN" sz="2000"/>
          </a:p>
          <a:p>
            <a:pPr algn="l"/>
            <a:r>
              <a:rPr lang="zh-CN" altLang="en-US" sz="2000"/>
              <a:t>在这个世界取得成功的人，都努力去寻找他们想要的机会，如果找不到就自己创造机会。 </a:t>
            </a:r>
            <a:endParaRPr lang="zh-CN" altLang="en-US" sz="2000"/>
          </a:p>
          <a:p>
            <a:pPr algn="l"/>
            <a:r>
              <a:rPr lang="en-US" altLang="zh-CN" sz="2000"/>
              <a:t>					--</a:t>
            </a:r>
            <a:r>
              <a:rPr lang="zh-CN" altLang="en-US" sz="2000"/>
              <a:t>萧伯纳</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42900"/>
            <a:ext cx="6908800" cy="6280150"/>
          </a:xfrm>
        </p:spPr>
        <p:txBody>
          <a:bodyPr/>
          <a:p>
            <a:pPr algn="l"/>
            <a:r>
              <a:rPr lang="en-US" altLang="zh-CN" sz="2000"/>
              <a:t>The biggest risk is not taking any risk...In a world that changing really quickly, the only strategy that is guaranteed to fail is not taking risks.</a:t>
            </a:r>
            <a:endParaRPr lang="en-US" altLang="zh-CN" sz="2000"/>
          </a:p>
          <a:p>
            <a:pPr algn="l"/>
            <a:endParaRPr lang="en-US" altLang="zh-CN" sz="2000"/>
          </a:p>
          <a:p>
            <a:pPr algn="l"/>
            <a:r>
              <a:rPr lang="zh-CN" altLang="en-US" sz="2000"/>
              <a:t>不冒任何风险才是最大的风险</a:t>
            </a:r>
            <a:r>
              <a:rPr lang="en-US" altLang="zh-CN" sz="2000"/>
              <a:t>……</a:t>
            </a:r>
            <a:r>
              <a:rPr lang="zh-CN" altLang="en-US" sz="2000"/>
              <a:t>再瞬息万变的世界中，必然会失败的唯一的做法使不去冒风险。</a:t>
            </a:r>
            <a:endParaRPr lang="zh-CN" altLang="en-US" sz="2000"/>
          </a:p>
          <a:p>
            <a:pPr algn="l"/>
            <a:r>
              <a:rPr lang="en-US" altLang="zh-CN" sz="2000"/>
              <a:t>				--</a:t>
            </a:r>
            <a:r>
              <a:rPr lang="zh-CN" altLang="en-US" sz="2000"/>
              <a:t>马克</a:t>
            </a:r>
            <a:r>
              <a:rPr lang="en-US" altLang="zh-CN" sz="2000"/>
              <a:t>-</a:t>
            </a:r>
            <a:r>
              <a:rPr lang="zh-CN" altLang="en-US" sz="2000"/>
              <a:t>艾略特</a:t>
            </a:r>
            <a:r>
              <a:rPr lang="en-US" altLang="zh-CN" sz="2000"/>
              <a:t>-</a:t>
            </a:r>
            <a:r>
              <a:rPr lang="zh-CN" altLang="en-US" sz="2000"/>
              <a:t>扎克伯格</a:t>
            </a:r>
            <a:endParaRPr lang="zh-CN" altLang="en-US" sz="2000"/>
          </a:p>
          <a:p>
            <a:pPr algn="l"/>
            <a:endParaRPr lang="zh-CN" altLang="en-US" sz="2000"/>
          </a:p>
          <a:p>
            <a:pPr algn="l"/>
            <a:r>
              <a:rPr lang="en-US" altLang="zh-CN" sz="2000"/>
              <a:t>We must accept finite disappointment, but we must never lose infinite hope.</a:t>
            </a:r>
            <a:endParaRPr lang="en-US" altLang="zh-CN" sz="2000"/>
          </a:p>
          <a:p>
            <a:pPr algn="l"/>
            <a:endParaRPr lang="en-US" altLang="zh-CN" sz="2000"/>
          </a:p>
          <a:p>
            <a:pPr algn="l"/>
            <a:r>
              <a:rPr lang="zh-CN" altLang="en-US" sz="2000"/>
              <a:t>我们必须接受失望，因为它使有限的，但千万不可以失去希望，因为它是无穷的。</a:t>
            </a:r>
            <a:endParaRPr lang="zh-CN" altLang="en-US" sz="2000"/>
          </a:p>
          <a:p>
            <a:pPr algn="l"/>
            <a:r>
              <a:rPr lang="en-US" altLang="zh-CN" sz="2000"/>
              <a:t>				--</a:t>
            </a:r>
            <a:r>
              <a:rPr lang="zh-CN" altLang="en-US" sz="2000"/>
              <a:t>马丁</a:t>
            </a:r>
            <a:r>
              <a:rPr lang="en-US" altLang="zh-CN" sz="2000"/>
              <a:t>·</a:t>
            </a:r>
            <a:r>
              <a:rPr lang="zh-CN" altLang="en-US" sz="2000"/>
              <a:t>路德</a:t>
            </a:r>
            <a:r>
              <a:rPr lang="en-US" altLang="zh-CN" sz="2000"/>
              <a:t>·</a:t>
            </a:r>
            <a:r>
              <a:rPr lang="zh-CN" altLang="en-US" sz="2000"/>
              <a:t>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64795"/>
            <a:ext cx="6908800" cy="6386195"/>
          </a:xfrm>
        </p:spPr>
        <p:txBody>
          <a:bodyPr/>
          <a:p>
            <a:pPr algn="l"/>
            <a:r>
              <a:rPr lang="zh-CN" altLang="en-US" sz="2000"/>
              <a:t>Sometimes that thing you're searching for your whole life... it's right there by your side all along.</a:t>
            </a:r>
            <a:endParaRPr lang="zh-CN" altLang="en-US" sz="2000"/>
          </a:p>
          <a:p>
            <a:pPr algn="l"/>
            <a:r>
              <a:rPr lang="zh-CN" altLang="en-US" sz="2000"/>
              <a:t>有时候你寻找了一生的东西，其实一直就在你身边。</a:t>
            </a:r>
            <a:endParaRPr lang="zh-CN" altLang="en-US" sz="2000"/>
          </a:p>
          <a:p>
            <a:pPr algn="l"/>
            <a:endParaRPr lang="zh-CN" altLang="en-US" sz="2000"/>
          </a:p>
          <a:p>
            <a:pPr algn="l"/>
            <a:r>
              <a:rPr lang="en-US" altLang="zh-CN" sz="2000"/>
              <a:t>In times of crisis, the wise build bridges, while the foolish build barriers. </a:t>
            </a:r>
            <a:r>
              <a:rPr lang="en-US" altLang="zh-CN" sz="2000" b="1"/>
              <a:t>We must find a way to look after each other, as if we are one single tribe.</a:t>
            </a:r>
            <a:endParaRPr lang="en-US" altLang="zh-CN" sz="2000" b="1"/>
          </a:p>
          <a:p>
            <a:pPr algn="l"/>
            <a:r>
              <a:rPr lang="zh-CN" altLang="en-US" sz="2000"/>
              <a:t>在危急之时，智者建起桥梁而愚者建起高墙。</a:t>
            </a:r>
            <a:endParaRPr lang="zh-CN" altLang="en-US" sz="2000"/>
          </a:p>
          <a:p>
            <a:pPr algn="l"/>
            <a:r>
              <a:rPr lang="zh-CN" altLang="en-US" sz="2000"/>
              <a:t>《黑豹</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377305"/>
          </a:xfrm>
        </p:spPr>
        <p:txBody>
          <a:bodyPr/>
          <a:p>
            <a:pPr algn="l"/>
            <a:r>
              <a:rPr lang="en-US" altLang="zh-CN" sz="2000"/>
              <a:t>To see a world in a grain of sand</a:t>
            </a:r>
            <a:endParaRPr lang="en-US" altLang="zh-CN" sz="2000"/>
          </a:p>
          <a:p>
            <a:pPr algn="l"/>
            <a:r>
              <a:rPr lang="en-US" altLang="zh-CN" sz="2000"/>
              <a:t>And a heaven in a wild flower,</a:t>
            </a:r>
            <a:endParaRPr lang="en-US" altLang="zh-CN" sz="2000"/>
          </a:p>
          <a:p>
            <a:pPr algn="l"/>
            <a:r>
              <a:rPr lang="en-US" altLang="zh-CN" sz="2000"/>
              <a:t>Hold infinity in the palm of your hand</a:t>
            </a:r>
            <a:endParaRPr lang="en-US" altLang="zh-CN" sz="2000"/>
          </a:p>
          <a:p>
            <a:pPr algn="l"/>
            <a:r>
              <a:rPr lang="en-US" altLang="zh-CN" sz="2000"/>
              <a:t>And eternity in an hour.</a:t>
            </a:r>
            <a:endParaRPr lang="en-US" altLang="zh-CN" sz="2000"/>
          </a:p>
          <a:p>
            <a:pPr algn="l"/>
            <a:endParaRPr lang="en-US" altLang="zh-CN" sz="2000"/>
          </a:p>
          <a:p>
            <a:pPr algn="l"/>
            <a:r>
              <a:rPr lang="zh-CN" altLang="en-US" sz="2000"/>
              <a:t>一粒沙里有一个世界，</a:t>
            </a:r>
            <a:endParaRPr lang="zh-CN" altLang="en-US" sz="2000"/>
          </a:p>
          <a:p>
            <a:pPr algn="l"/>
            <a:r>
              <a:rPr lang="zh-CN" altLang="en-US" sz="2000"/>
              <a:t>一朵花里有一个天堂，</a:t>
            </a:r>
            <a:endParaRPr lang="zh-CN" altLang="en-US" sz="2000"/>
          </a:p>
          <a:p>
            <a:pPr algn="l"/>
            <a:r>
              <a:rPr lang="zh-CN" altLang="en-US" sz="2000"/>
              <a:t>把无穷无尽握于手掌，</a:t>
            </a:r>
            <a:endParaRPr lang="zh-CN" altLang="en-US" sz="2000"/>
          </a:p>
          <a:p>
            <a:pPr algn="l"/>
            <a:r>
              <a:rPr lang="zh-CN" altLang="en-US" sz="2000"/>
              <a:t>永恒不过是刹那时光！</a:t>
            </a:r>
            <a:endParaRPr lang="zh-CN" altLang="en-US" sz="2000"/>
          </a:p>
          <a:p>
            <a:pPr algn="l"/>
            <a:r>
              <a:rPr lang="zh-CN" altLang="en-US" sz="2000"/>
              <a:t>威廉</a:t>
            </a:r>
            <a:r>
              <a:rPr lang="en-US" altLang="zh-CN" sz="2000"/>
              <a:t>-</a:t>
            </a:r>
            <a:r>
              <a:rPr lang="zh-CN" altLang="en-US" sz="2000"/>
              <a:t>布萊克  《天真的預言</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16040"/>
          </a:xfrm>
        </p:spPr>
        <p:txBody>
          <a:bodyPr/>
          <a:p>
            <a:pPr algn="l"/>
            <a:r>
              <a:rPr lang="en-US" altLang="zh-CN" sz="2000"/>
              <a:t>Do all the other things, the ambitious things-travel, get rich, get famous, innovate, lead, fall in love, make and lose fortunes, swim naked in wild jungle rivers-but as you do, to the extent that you can, </a:t>
            </a:r>
            <a:r>
              <a:rPr lang="en-US" altLang="zh-CN" sz="2000" b="1"/>
              <a:t>err in the direction</a:t>
            </a:r>
            <a:r>
              <a:rPr lang="en-US" altLang="zh-CN" sz="2000"/>
              <a:t> (</a:t>
            </a:r>
            <a:r>
              <a:rPr lang="zh-CN" altLang="en-US" sz="2000"/>
              <a:t>力求</a:t>
            </a:r>
            <a:r>
              <a:rPr lang="en-US" altLang="zh-CN" sz="2000"/>
              <a:t>) of kindness.</a:t>
            </a:r>
            <a:endParaRPr lang="en-US" altLang="zh-CN" sz="2000"/>
          </a:p>
          <a:p>
            <a:pPr algn="l"/>
            <a:r>
              <a:rPr lang="en-US" altLang="zh-CN" sz="2000"/>
              <a:t>			----George Saunders </a:t>
            </a:r>
            <a:r>
              <a:rPr lang="en-US" altLang="zh-CN" sz="2000" i="1"/>
              <a:t>Kindness</a:t>
            </a:r>
            <a:endParaRPr lang="en-US" altLang="zh-CN" sz="2000" i="1"/>
          </a:p>
          <a:p>
            <a:pPr algn="l"/>
            <a:endParaRPr lang="en-US" altLang="zh-CN" sz="2000" i="1"/>
          </a:p>
          <a:p>
            <a:pPr algn="l"/>
            <a:r>
              <a:rPr lang="zh-CN" altLang="en-US" sz="2000"/>
              <a:t>去做所有你有报复的大事</a:t>
            </a:r>
            <a:r>
              <a:rPr lang="en-US" altLang="zh-CN" sz="2000"/>
              <a:t>----</a:t>
            </a:r>
            <a:r>
              <a:rPr lang="zh-CN" altLang="en-US" sz="2000"/>
              <a:t>旅行、赚钱、成名、创新、领导、坠入爱河、赚到钱赔光钱、在野生丛林的河里裸游，但在你做这些事的同时，尽你所能，力求行善。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570345"/>
          </a:xfrm>
        </p:spPr>
        <p:txBody>
          <a:bodyPr/>
          <a:p>
            <a:pPr algn="l"/>
            <a:r>
              <a:rPr lang="en-US" altLang="zh-CN" sz="2000"/>
              <a:t>The only people for me are the mad ones, the ones who are mad to live, mad to talk, mad to saved, desirous of everything at the same time, the ones who never yawn or say a commonplace thing, but burn, burn, burn, like fabulous yellow Roman candles exploding </a:t>
            </a:r>
            <a:r>
              <a:rPr lang="en-US" altLang="zh-CN" sz="2000" b="1"/>
              <a:t>like spiders across the stars(</a:t>
            </a:r>
            <a:r>
              <a:rPr lang="zh-CN" altLang="en-US" sz="2000" b="1"/>
              <a:t>金星直冒</a:t>
            </a:r>
            <a:r>
              <a:rPr lang="en-US" altLang="zh-CN" sz="2000" b="1"/>
              <a:t>)</a:t>
            </a:r>
            <a:r>
              <a:rPr lang="en-US" altLang="zh-CN" sz="2000"/>
              <a:t>, and in the middle, you see the blue center-light pop, and everybody goes ahh!</a:t>
            </a:r>
            <a:endParaRPr lang="en-US" altLang="zh-CN" sz="2000"/>
          </a:p>
          <a:p>
            <a:pPr algn="l"/>
            <a:endParaRPr lang="en-US" altLang="zh-CN" sz="2000"/>
          </a:p>
          <a:p>
            <a:pPr algn="l"/>
            <a:r>
              <a:rPr lang="zh-CN" altLang="en-US" sz="2000"/>
              <a:t>《在路上》 </a:t>
            </a:r>
            <a:r>
              <a:rPr lang="en-US" altLang="zh-CN" sz="2000"/>
              <a:t>Jack Kerouac, </a:t>
            </a:r>
            <a:r>
              <a:rPr lang="en-US" altLang="zh-CN" sz="2000" i="1"/>
              <a:t>On the Road</a:t>
            </a:r>
            <a:endParaRPr lang="en-US" altLang="zh-CN" sz="2000" i="1"/>
          </a:p>
          <a:p>
            <a:pPr algn="l"/>
            <a:endParaRPr lang="en-US" altLang="zh-CN" sz="2000" i="1"/>
          </a:p>
          <a:p>
            <a:pPr algn="l"/>
            <a:r>
              <a:rPr lang="zh-CN" altLang="en-US" sz="2000"/>
              <a:t>我只喜欢一类人，他们生活狂放不羁，说起话来热情洋溢，对生活什么苛求，希望拥有一切，他们对平凡的事情不屑一顾，但他们渴望燃烧，像神话中巨型的黄色罗马蜡烛那样燃烧 ，渴望爆炸，像行星撞击那样在爆炸声中发出蓝色的光，令人惊叹不已。</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000"/>
              <a:t>To travel hopefully is a better thing than to arrive, and the true success is to labour.</a:t>
            </a:r>
            <a:endParaRPr lang="en-US" altLang="zh-CN" sz="2000"/>
          </a:p>
          <a:p>
            <a:pPr algn="l"/>
            <a:r>
              <a:rPr lang="en-US" altLang="zh-CN" sz="2000"/>
              <a:t>			---Robert-Louis-Stevenson</a:t>
            </a:r>
            <a:endParaRPr lang="en-US" altLang="zh-CN" sz="2000"/>
          </a:p>
          <a:p>
            <a:pPr algn="l"/>
            <a:r>
              <a:rPr lang="zh-CN" altLang="en-US" sz="2000"/>
              <a:t>满怀希望的旅行比到达目的地更美好，真正的成功在于努力的过程。</a:t>
            </a:r>
            <a:endParaRPr lang="zh-CN" altLang="en-US" sz="2000"/>
          </a:p>
          <a:p>
            <a:pPr algn="l"/>
            <a:r>
              <a:rPr lang="en-US" altLang="zh-CN" sz="2000"/>
              <a:t>			---</a:t>
            </a:r>
            <a:r>
              <a:rPr lang="zh-CN" altLang="en-US" sz="2000"/>
              <a:t>罗伯特</a:t>
            </a:r>
            <a:r>
              <a:rPr lang="en-US" altLang="zh-CN" sz="2000"/>
              <a:t>·</a:t>
            </a:r>
            <a:r>
              <a:rPr lang="zh-CN" altLang="en-US" sz="2000"/>
              <a:t>路易斯</a:t>
            </a:r>
            <a:r>
              <a:rPr lang="en-US" altLang="zh-CN" sz="2000"/>
              <a:t>·</a:t>
            </a:r>
            <a:r>
              <a:rPr lang="zh-CN" altLang="en-US" sz="2000"/>
              <a:t>史蒂文森</a:t>
            </a:r>
            <a:endParaRPr lang="zh-CN" altLang="en-US" sz="2000"/>
          </a:p>
          <a:p>
            <a:pPr algn="l"/>
            <a:endParaRPr lang="zh-CN" altLang="en-US" sz="2000"/>
          </a:p>
          <a:p>
            <a:pPr algn="l"/>
            <a:r>
              <a:rPr lang="en-US" altLang="zh-CN" sz="2000"/>
              <a:t>Judge each day not by the harvest you reap but by the seeds you plant.</a:t>
            </a:r>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299200"/>
          </a:xfrm>
        </p:spPr>
        <p:txBody>
          <a:bodyPr/>
          <a:p>
            <a:pPr algn="l"/>
            <a:r>
              <a:rPr lang="en-US" altLang="zh-CN" sz="2000"/>
              <a:t>The world doesn't care how many times you fall down, as long as it's one fewer than the number of times you get back up.</a:t>
            </a:r>
            <a:endParaRPr lang="en-US" altLang="zh-CN" sz="2000"/>
          </a:p>
          <a:p>
            <a:pPr algn="l"/>
            <a:endParaRPr lang="en-US" altLang="zh-CN" sz="2000"/>
          </a:p>
          <a:p>
            <a:pPr algn="l"/>
            <a:r>
              <a:rPr lang="zh-CN" altLang="en-US" sz="2000"/>
              <a:t>这个世界不在乎你摔倒多少次，只要比你站起来的次数少一次就可以了。</a:t>
            </a:r>
            <a:endParaRPr lang="zh-CN" altLang="en-US" sz="2000"/>
          </a:p>
          <a:p>
            <a:pPr algn="l"/>
            <a:r>
              <a:rPr lang="zh-CN" altLang="en-US" sz="2000"/>
              <a:t>艾伦</a:t>
            </a:r>
            <a:r>
              <a:rPr lang="en-US" altLang="zh-CN" sz="2000"/>
              <a:t>-</a:t>
            </a:r>
            <a:r>
              <a:rPr lang="zh-CN" altLang="en-US" sz="2000"/>
              <a:t>索金</a:t>
            </a:r>
            <a:endParaRPr lang="zh-CN" altLang="en-US" sz="2000"/>
          </a:p>
          <a:p>
            <a:pPr algn="l"/>
            <a:endParaRPr lang="zh-CN" altLang="en-US" sz="2000"/>
          </a:p>
          <a:p>
            <a:pPr algn="l"/>
            <a:r>
              <a:rPr lang="zh-CN" altLang="en-US" sz="2000"/>
              <a:t>《白宫风云》《新闻编辑部》《社交网络》</a:t>
            </a:r>
            <a:endParaRPr lang="zh-CN" altLang="en-US" sz="2000"/>
          </a:p>
          <a:p>
            <a:pPr algn="l"/>
            <a:endParaRPr lang="zh-CN" altLang="en-US" sz="2000"/>
          </a:p>
          <a:p>
            <a:pPr algn="l"/>
            <a:r>
              <a:rPr lang="en-US" altLang="zh-CN" sz="2000"/>
              <a:t>Syracuse University </a:t>
            </a:r>
            <a:r>
              <a:rPr lang="zh-CN" altLang="en-US" sz="2000"/>
              <a:t>雪城大学</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5745"/>
            <a:ext cx="6908800" cy="6406515"/>
          </a:xfrm>
        </p:spPr>
        <p:txBody>
          <a:bodyPr/>
          <a:p>
            <a:pPr algn="l"/>
            <a:r>
              <a:rPr lang="en-US" altLang="zh-CN" sz="2000"/>
              <a:t>I want to tell you a secret. A great secret that will see you through all the trials(</a:t>
            </a:r>
            <a:r>
              <a:rPr lang="zh-CN" altLang="en-US" sz="2000"/>
              <a:t>考验；磨难</a:t>
            </a:r>
            <a:r>
              <a:rPr lang="en-US" altLang="zh-CN" sz="2000"/>
              <a:t>) that life can offer. You must always remember this. Have courage and be kind.</a:t>
            </a:r>
            <a:endParaRPr lang="en-US" altLang="zh-CN" sz="2000"/>
          </a:p>
          <a:p>
            <a:pPr algn="l"/>
            <a:r>
              <a:rPr lang="en-US" altLang="zh-CN" sz="2000"/>
              <a:t>				---Cinderella</a:t>
            </a:r>
            <a:endParaRPr lang="en-US" altLang="zh-CN" sz="2000"/>
          </a:p>
          <a:p>
            <a:pPr algn="l"/>
            <a:r>
              <a:rPr lang="zh-CN" altLang="en-US" sz="2000"/>
              <a:t>我要告诉你一个秘密，这个巨大的秘密能帮你度过人生所有艰难困苦。你一定要记住。秘密就是，要勇敢，要善良。</a:t>
            </a:r>
            <a:endParaRPr lang="zh-CN" altLang="en-US" sz="2000"/>
          </a:p>
          <a:p>
            <a:pPr algn="l"/>
            <a:r>
              <a:rPr lang="en-US" altLang="zh-CN" sz="2000"/>
              <a:t>				---</a:t>
            </a:r>
            <a:r>
              <a:rPr lang="zh-CN" altLang="en-US" sz="2000"/>
              <a:t>《灰姑娘》</a:t>
            </a:r>
            <a:endParaRPr lang="en-US" altLang="zh-CN" sz="2000"/>
          </a:p>
          <a:p>
            <a:pPr algn="l"/>
            <a:r>
              <a:rPr lang="en-US" altLang="zh-CN" sz="2000"/>
              <a:t>Let excel</a:t>
            </a:r>
            <a:r>
              <a:rPr lang="en-US" altLang="zh-CN" sz="2000"/>
              <a:t>lence be your brand.</a:t>
            </a:r>
            <a:endParaRPr lang="en-US" altLang="zh-CN" sz="2000"/>
          </a:p>
          <a:p>
            <a:pPr algn="l"/>
            <a:r>
              <a:rPr lang="zh-CN" altLang="en-US" sz="2000"/>
              <a:t>让优秀成为你的招牌。</a:t>
            </a:r>
            <a:endParaRPr lang="zh-CN" altLang="en-US" sz="2000"/>
          </a:p>
          <a:p>
            <a:pPr algn="l"/>
            <a:r>
              <a:rPr lang="en-US" altLang="zh-CN" sz="2000"/>
              <a:t>	--</a:t>
            </a:r>
            <a:r>
              <a:rPr lang="zh-CN" altLang="en-US" sz="2000"/>
              <a:t>奥普拉</a:t>
            </a:r>
            <a:r>
              <a:rPr lang="en-US" altLang="zh-CN" sz="2000"/>
              <a:t>-</a:t>
            </a:r>
            <a:r>
              <a:rPr lang="zh-CN" altLang="en-US" sz="2000"/>
              <a:t>温弗里</a:t>
            </a:r>
            <a:endParaRPr lang="zh-CN" altLang="en-US" sz="2000"/>
          </a:p>
          <a:p>
            <a:pPr algn="l"/>
            <a:r>
              <a:rPr lang="en-US" altLang="zh-CN" sz="2000"/>
              <a:t>Some say the soul of the city is the toll of the bell.</a:t>
            </a:r>
            <a:endParaRPr lang="en-US" altLang="zh-CN" sz="2000"/>
          </a:p>
          <a:p>
            <a:pPr algn="l"/>
            <a:r>
              <a:rPr lang="zh-CN" altLang="en-US" sz="2000"/>
              <a:t>有人说巴黎圣母院的钟声，就是这座城市的灵魂。</a:t>
            </a:r>
            <a:endParaRPr lang="zh-CN" altLang="en-US" sz="2000"/>
          </a:p>
          <a:p>
            <a:pPr algn="l"/>
            <a:r>
              <a:rPr lang="en-US" altLang="zh-CN" sz="2000"/>
              <a:t>Life's a mixed bag, no matter who you are.</a:t>
            </a:r>
            <a:endParaRPr lang="en-US" altLang="zh-CN" sz="2000"/>
          </a:p>
          <a:p>
            <a:pPr algn="l"/>
            <a:r>
              <a:rPr lang="zh-CN" altLang="en-US" sz="2000"/>
              <a:t>无论你是谁，生活总是喜忧参半。</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39700"/>
            <a:ext cx="6908800" cy="6424930"/>
          </a:xfrm>
        </p:spPr>
        <p:txBody>
          <a:bodyPr/>
          <a:p>
            <a:pPr algn="l"/>
            <a:r>
              <a:rPr lang="en-US" altLang="zh-CN" sz="2000"/>
              <a:t>When you stay in your room and rage(</a:t>
            </a:r>
            <a:r>
              <a:rPr lang="zh-CN" altLang="en-US" sz="2000"/>
              <a:t>暴怒，愤怒</a:t>
            </a:r>
            <a:r>
              <a:rPr lang="en-US" altLang="zh-CN" sz="2000"/>
              <a:t>) or sneer(</a:t>
            </a:r>
            <a:r>
              <a:rPr lang="zh-CN" altLang="en-US" sz="2000"/>
              <a:t>嘲笑</a:t>
            </a:r>
            <a:r>
              <a:rPr lang="en-US" altLang="zh-CN" sz="2000"/>
              <a:t>) or shrug your shoulders, as I did for many years, the world and its problems are impossibly daunting(</a:t>
            </a:r>
            <a:r>
              <a:rPr lang="zh-CN" altLang="en-US" sz="2000"/>
              <a:t>令人畏惧</a:t>
            </a:r>
            <a:r>
              <a:rPr lang="en-US" altLang="zh-CN" sz="2000"/>
              <a:t>). But when you go out and put yourself in real relation to real people, or even just real animals, there's very real danger that you might love some of them.</a:t>
            </a:r>
            <a:endParaRPr lang="en-US" altLang="zh-CN" sz="2000"/>
          </a:p>
          <a:p>
            <a:pPr algn="l"/>
            <a:r>
              <a:rPr lang="en-US" altLang="zh-CN" sz="2000"/>
              <a:t>				——JonathanFranzen</a:t>
            </a:r>
            <a:endParaRPr lang="en-US" altLang="zh-CN" sz="2000"/>
          </a:p>
          <a:p>
            <a:pPr algn="l"/>
            <a:r>
              <a:rPr lang="zh-CN" altLang="en-US" sz="2000"/>
              <a:t>当你宅在房间里愤怒，嘲笑或耸肩的时候，就像我过去很多年一样，这个世界和所有问题会让你畏惧。但是，当你走出去和活生生的人建立起互动关系，哪怕是和活生生的动物互动起来，你可能会遇到的危险是爱上某些人，某些动物。</a:t>
            </a:r>
            <a:endParaRPr lang="zh-CN" altLang="en-US" sz="2000"/>
          </a:p>
          <a:p>
            <a:pPr algn="l"/>
            <a:r>
              <a:rPr lang="en-US" altLang="zh-CN" sz="2000"/>
              <a:t>				——</a:t>
            </a:r>
            <a:r>
              <a:rPr lang="zh-CN" altLang="en-US" sz="2000"/>
              <a:t>乔纳森</a:t>
            </a:r>
            <a:r>
              <a:rPr lang="en-US" altLang="zh-CN" sz="2000"/>
              <a:t>·</a:t>
            </a:r>
            <a:r>
              <a:rPr lang="zh-CN" altLang="en-US" sz="2000"/>
              <a:t>弗兰岑</a:t>
            </a:r>
            <a:r>
              <a:rPr lang="en-US" altLang="zh-CN" sz="2000"/>
              <a:t>		</a:t>
            </a:r>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414770"/>
          </a:xfrm>
        </p:spPr>
        <p:txBody>
          <a:bodyPr/>
          <a:p>
            <a:pPr algn="l"/>
            <a:r>
              <a:rPr lang="en-US" altLang="zh-CN" sz="2000"/>
              <a:t>What makes life valuable is that it doesn't last forever. What makes it precious is that it ends.</a:t>
            </a:r>
            <a:endParaRPr lang="en-US" altLang="zh-CN" sz="2000"/>
          </a:p>
          <a:p>
            <a:pPr algn="l"/>
            <a:r>
              <a:rPr lang="zh-CN" altLang="en-US" sz="2000"/>
              <a:t>生命的可贵之处就是它无法永垂不朽，正因为有限，所以才显得更加珍贵。</a:t>
            </a:r>
            <a:endParaRPr lang="zh-CN" altLang="en-US" sz="2000"/>
          </a:p>
          <a:p>
            <a:pPr algn="l"/>
            <a:r>
              <a:rPr lang="zh-CN" altLang="en-US" sz="2000"/>
              <a:t>《超凡蜘蛛侠</a:t>
            </a:r>
            <a:r>
              <a:rPr lang="en-US" altLang="zh-CN" sz="2000"/>
              <a:t>2</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55905"/>
            <a:ext cx="6908800" cy="6414770"/>
          </a:xfrm>
        </p:spPr>
        <p:txBody>
          <a:bodyPr/>
          <a:p>
            <a:pPr algn="l"/>
            <a:r>
              <a:rPr lang="en-US" altLang="zh-CN" sz="2000"/>
              <a:t>Studies serve for delight, for ornament, and for ability. Their chief use for delight, is in privateness and retiring; for ornament, is in discourse; and for ability, is in the judgement, and disposition of business.</a:t>
            </a:r>
            <a:endParaRPr lang="en-US" altLang="zh-CN" sz="2000"/>
          </a:p>
          <a:p>
            <a:pPr algn="l"/>
            <a:r>
              <a:rPr lang="en-US" altLang="zh-CN" sz="2000"/>
              <a:t>			——Francis Bacon </a:t>
            </a:r>
            <a:r>
              <a:rPr lang="en-US" altLang="zh-CN" sz="2000" i="1"/>
              <a:t>On Studies</a:t>
            </a:r>
            <a:endParaRPr lang="en-US" altLang="zh-CN" sz="2000" i="1"/>
          </a:p>
          <a:p>
            <a:pPr algn="l"/>
            <a:endParaRPr lang="en-US" altLang="zh-CN" sz="2000"/>
          </a:p>
          <a:p>
            <a:pPr algn="l"/>
            <a:r>
              <a:rPr lang="zh-CN" altLang="en-US" sz="2000"/>
              <a:t>读书足以怡情，足以傅彩，足以长才。其怡情也，最见于独处幽居之时；其</a:t>
            </a:r>
            <a:r>
              <a:rPr lang="zh-CN" altLang="en-US" sz="2000">
                <a:sym typeface="+mn-ea"/>
              </a:rPr>
              <a:t>傅彩也，最见于高谈阔论之中；其长才也，最见于处事判事之际。</a:t>
            </a:r>
            <a:endParaRPr lang="zh-CN" altLang="en-US" sz="2000">
              <a:sym typeface="+mn-ea"/>
            </a:endParaRPr>
          </a:p>
          <a:p>
            <a:pPr algn="l"/>
            <a:endParaRPr lang="zh-CN" altLang="en-US" sz="2000">
              <a:sym typeface="+mn-ea"/>
            </a:endParaRPr>
          </a:p>
          <a:p>
            <a:pPr algn="l"/>
            <a:r>
              <a:rPr lang="en-US" altLang="zh-CN" sz="2000" i="1">
                <a:sym typeface="+mn-ea"/>
              </a:rPr>
              <a:t>The Essays of Bacon</a:t>
            </a:r>
            <a:endParaRPr lang="en-US" altLang="zh-CN" sz="2000" i="1">
              <a:sym typeface="+mn-ea"/>
            </a:endParaRPr>
          </a:p>
          <a:p>
            <a:pPr algn="l"/>
            <a:r>
              <a:rPr lang="en-US" altLang="zh-CN" sz="2000">
                <a:sym typeface="+mn-ea"/>
              </a:rPr>
              <a:t>Some books are to be tested, others to be chewed and digested.</a:t>
            </a:r>
            <a:endParaRPr lang="en-US" altLang="zh-CN" sz="2000">
              <a:sym typeface="+mn-ea"/>
            </a:endParaRPr>
          </a:p>
          <a:p>
            <a:pPr algn="l"/>
            <a:endParaRPr lang="en-US" altLang="zh-CN" sz="2000">
              <a:sym typeface="+mn-ea"/>
            </a:endParaRPr>
          </a:p>
          <a:p>
            <a:pPr algn="l"/>
            <a:r>
              <a:rPr lang="en-US" altLang="zh-CN" sz="2000">
                <a:sym typeface="+mn-ea"/>
              </a:rPr>
              <a:t>Reading makes a full man; conference a ready man; and writing an exact man.</a:t>
            </a:r>
            <a:endParaRPr lang="en-US" altLang="zh-CN" sz="2000">
              <a:sym typeface="+mn-ea"/>
            </a:endParaRPr>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p>
            <a:pPr algn="l"/>
            <a:r>
              <a:rPr lang="en-US" altLang="zh-CN" sz="2000"/>
              <a:t>If you can't do the little things right, you will never do the big things right. And, if by chance you have a miserable day, you will come home to a bed that is made——that you made——and a made bed gives you encouragement that tomorrow will be better.</a:t>
            </a:r>
            <a:endParaRPr lang="en-US" altLang="zh-CN" sz="2000"/>
          </a:p>
          <a:p>
            <a:pPr algn="l"/>
            <a:r>
              <a:rPr lang="en-US" altLang="zh-CN" sz="2000" i="1"/>
              <a:t>				Make Your Bed</a:t>
            </a:r>
            <a:endParaRPr lang="en-US" altLang="zh-CN" sz="2000" i="1"/>
          </a:p>
          <a:p>
            <a:pPr algn="l"/>
            <a:r>
              <a:rPr lang="zh-CN" altLang="en-US" sz="2000"/>
              <a:t>生活中的小事至关重要，如果小事做不好，你永远无法成就大事业。即使某天你过得不顺利，回家后起码还有一张你铺好的床等着你。这张铺好了的床能鼓舞着你期待明天会更好。</a:t>
            </a:r>
            <a:endParaRPr lang="zh-CN" altLang="en-US" sz="2000"/>
          </a:p>
          <a:p>
            <a:pPr algn="l"/>
            <a:r>
              <a:rPr lang="en-US" altLang="zh-CN" sz="2000"/>
              <a:t>				——</a:t>
            </a:r>
            <a:r>
              <a:rPr lang="zh-CN" altLang="en-US" sz="2000"/>
              <a:t>威廉</a:t>
            </a:r>
            <a:r>
              <a:rPr lang="en-US" altLang="zh-CN" sz="2000"/>
              <a:t>·</a:t>
            </a:r>
            <a:r>
              <a:rPr lang="zh-CN" altLang="en-US" sz="2000"/>
              <a:t>麦克雷文</a:t>
            </a:r>
            <a:endParaRPr lang="zh-CN" altLang="en-US" sz="2000"/>
          </a:p>
          <a:p>
            <a:pPr algn="l"/>
            <a:endParaRPr lang="zh-CN" altLang="en-US" sz="2000"/>
          </a:p>
          <a:p>
            <a:pPr algn="l"/>
            <a:r>
              <a:rPr lang="en-US" altLang="zh-CN" sz="2000" i="1"/>
              <a:t>Special Forces</a:t>
            </a:r>
            <a:endParaRPr lang="en-US" altLang="zh-CN" sz="2000" i="1"/>
          </a:p>
          <a:p>
            <a:pPr algn="l"/>
            <a:r>
              <a:rPr lang="en-US" altLang="zh-CN" sz="2000" i="1"/>
              <a:t>Make Your Bed: Little Things That Can Change Your Life</a:t>
            </a:r>
            <a:endParaRPr lang="en-US" altLang="zh-CN" sz="2000" i="1"/>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55905"/>
            <a:ext cx="6908800" cy="6396355"/>
          </a:xfrm>
        </p:spPr>
        <p:txBody>
          <a:bodyPr/>
          <a:p>
            <a:pPr algn="l"/>
            <a:r>
              <a:rPr lang="en-US" altLang="zh-CN" sz="2000"/>
              <a:t>The service of the fruit is precious, the service of the flower is sweet, but let me service be the service of the leaves in its shade of humble devotion.</a:t>
            </a:r>
            <a:endParaRPr lang="en-US" altLang="zh-CN" sz="2000"/>
          </a:p>
          <a:p>
            <a:pPr algn="l"/>
            <a:endParaRPr lang="en-US" altLang="zh-CN" sz="2000"/>
          </a:p>
          <a:p>
            <a:pPr algn="l"/>
            <a:r>
              <a:rPr lang="zh-CN" altLang="en-US" sz="2000"/>
              <a:t>果实的事业是珍贵的，花朵的事业是甜美的，但是让我做叶的事业吧，叶是谦逊的，专心地垂着绿茵的。</a:t>
            </a:r>
            <a:endParaRPr lang="zh-CN" altLang="en-US" sz="2000"/>
          </a:p>
          <a:p>
            <a:pPr algn="l"/>
            <a:r>
              <a:rPr lang="en-US" altLang="zh-CN" sz="2000"/>
              <a:t>				——</a:t>
            </a:r>
            <a:r>
              <a:rPr lang="zh-CN" altLang="en-US" sz="2000"/>
              <a:t>泰戈尔</a:t>
            </a:r>
            <a:endParaRPr lang="zh-CN" altLang="en-US" sz="2000"/>
          </a:p>
          <a:p>
            <a:pPr algn="l"/>
            <a:endParaRPr lang="zh-CN" altLang="en-US" sz="2000"/>
          </a:p>
          <a:p>
            <a:pPr algn="l"/>
            <a:r>
              <a:rPr lang="en-US" altLang="zh-CN" sz="2000"/>
              <a:t>Let life be beautiful like summer flowers and death like autumn leaves. </a:t>
            </a:r>
            <a:endParaRPr lang="en-US" altLang="zh-CN" sz="2000"/>
          </a:p>
          <a:p>
            <a:pPr algn="l"/>
            <a:r>
              <a:rPr lang="zh-CN" altLang="en-US" sz="2000"/>
              <a:t>生如夏花之绚烂，死如秋叶之静美。</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17500"/>
            <a:ext cx="6908800" cy="6343650"/>
          </a:xfrm>
        </p:spPr>
        <p:txBody>
          <a:bodyPr/>
          <a:p>
            <a:pPr algn="l"/>
            <a:r>
              <a:rPr lang="en-US" altLang="zh-CN" sz="2000"/>
              <a:t>The beautiful thing about learning is nobody can take it away from you.</a:t>
            </a:r>
            <a:endParaRPr lang="en-US" altLang="zh-CN" sz="2000"/>
          </a:p>
          <a:p>
            <a:pPr algn="l"/>
            <a:r>
              <a:rPr lang="en-US" altLang="zh-CN" sz="2000"/>
              <a:t>				——B.B.King</a:t>
            </a:r>
            <a:endParaRPr lang="en-US" altLang="zh-CN" sz="2000"/>
          </a:p>
          <a:p>
            <a:pPr algn="l"/>
            <a:r>
              <a:rPr lang="zh-CN" altLang="en-US" sz="2000"/>
              <a:t>学习的美好之处，就是没有任何人能从你的身上把它拿走。</a:t>
            </a:r>
            <a:endParaRPr lang="zh-CN" altLang="en-US" sz="2000"/>
          </a:p>
          <a:p>
            <a:pPr algn="l"/>
            <a:r>
              <a:rPr lang="en-US" altLang="zh-CN" sz="2000"/>
              <a:t>				——</a:t>
            </a:r>
            <a:r>
              <a:rPr lang="zh-CN" altLang="en-US" sz="2000"/>
              <a:t>雷利</a:t>
            </a:r>
            <a:r>
              <a:rPr lang="en-US" altLang="zh-CN" sz="2000"/>
              <a:t>·B·</a:t>
            </a:r>
            <a:r>
              <a:rPr lang="zh-CN" altLang="en-US" sz="2000"/>
              <a:t>金</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86830"/>
          </a:xfrm>
        </p:spPr>
        <p:txBody>
          <a:bodyPr/>
          <a:p>
            <a:pPr algn="l"/>
            <a:r>
              <a:rPr lang="en-US" altLang="zh-CN" sz="2000"/>
              <a:t>Life cannot be contained. Life breaks free, it expands to new territories and crashes through barriers, painfully, maybe even dangerously, but life finds a way.</a:t>
            </a:r>
            <a:endParaRPr lang="en-US" altLang="zh-CN" sz="2000"/>
          </a:p>
          <a:p>
            <a:pPr algn="l"/>
            <a:endParaRPr lang="en-US" altLang="zh-CN" sz="2000"/>
          </a:p>
          <a:p>
            <a:pPr algn="l"/>
            <a:r>
              <a:rPr lang="zh-CN" altLang="en-US" sz="2000"/>
              <a:t>生命无法限制。生命挣脱桎梏，它会扩展新的领域，突破所有障碍，这可能充满痛苦，甚至非常危险，但是生命总会找到自己的出路。</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p>
            <a:pPr algn="l"/>
            <a:r>
              <a:rPr lang="en-US" altLang="zh-CN" sz="2000"/>
              <a:t>It never will rain roses. When we want to have more roses we must plant trees.</a:t>
            </a:r>
            <a:endParaRPr lang="en-US" altLang="zh-CN" sz="2000"/>
          </a:p>
          <a:p>
            <a:pPr algn="l"/>
            <a:endParaRPr lang="en-US" altLang="zh-CN" sz="2000"/>
          </a:p>
          <a:p>
            <a:pPr algn="l"/>
            <a:r>
              <a:rPr lang="zh-CN" altLang="en-US" sz="2000"/>
              <a:t>天上永远不会掉下玫瑰来，如果我们想要有更多的玫瑰，我们就必须自己种树。</a:t>
            </a:r>
            <a:endParaRPr lang="zh-CN" altLang="en-US" sz="2000"/>
          </a:p>
          <a:p>
            <a:pPr algn="l"/>
            <a:endParaRPr lang="zh-CN" altLang="en-US" sz="2000"/>
          </a:p>
          <a:p>
            <a:pPr algn="l"/>
            <a:r>
              <a:rPr lang="en-US" altLang="zh-CN" sz="2000" i="1"/>
              <a:t>George Eliot</a:t>
            </a:r>
            <a:endParaRPr lang="en-US" altLang="zh-CN" sz="2000" i="1"/>
          </a:p>
          <a:p>
            <a:pPr algn="l"/>
            <a:r>
              <a:rPr lang="en-US" altLang="zh-CN" sz="2000" i="1"/>
              <a:t>Adam Bede</a:t>
            </a:r>
            <a:endParaRPr lang="en-US" altLang="zh-CN" sz="2000" i="1"/>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p>
            <a:pPr algn="l"/>
            <a:r>
              <a:rPr lang="en-US" altLang="zh-CN" sz="2000"/>
              <a:t>Don't put limitations on yourself. Other people will do that for you, don't do it to yourself, don't bet against yourself. And take risks.</a:t>
            </a:r>
            <a:endParaRPr lang="en-US" altLang="zh-CN" sz="2000"/>
          </a:p>
          <a:p>
            <a:pPr algn="l"/>
            <a:endParaRPr lang="en-US" altLang="zh-CN" sz="2000"/>
          </a:p>
          <a:p>
            <a:pPr algn="l"/>
            <a:r>
              <a:rPr lang="zh-CN" altLang="en-US" sz="2000"/>
              <a:t>别为自己设限，这点别人会帮你做，千万别自己做，千万不要都自己会输，去冒险吧。</a:t>
            </a:r>
            <a:endParaRPr lang="zh-CN" altLang="en-US" sz="2000"/>
          </a:p>
          <a:p>
            <a:pPr algn="l"/>
            <a:endParaRPr lang="zh-CN" altLang="en-US" sz="2000"/>
          </a:p>
          <a:p>
            <a:pPr algn="l"/>
            <a:r>
              <a:rPr lang="en-US" altLang="zh-CN" sz="2000"/>
              <a:t>Failure is an option, but fear is not.</a:t>
            </a:r>
            <a:endParaRPr lang="zh-CN" altLang="en-US" sz="2000"/>
          </a:p>
          <a:p>
            <a:pPr algn="l"/>
            <a:endParaRPr lang="zh-CN" altLang="en-US" sz="2000"/>
          </a:p>
          <a:p>
            <a:pPr algn="l"/>
            <a:r>
              <a:rPr lang="en-US" altLang="zh-CN" sz="2000" i="1"/>
              <a:t>James Cameron</a:t>
            </a:r>
            <a:endParaRPr lang="en-US" altLang="zh-CN" sz="2000" i="1"/>
          </a:p>
          <a:p>
            <a:pPr algn="l"/>
            <a:r>
              <a:rPr lang="en-US" altLang="zh-CN" sz="2000" i="1"/>
              <a:t>TITANIC</a:t>
            </a:r>
            <a:endParaRPr lang="en-US" altLang="zh-CN" sz="2000" i="1"/>
          </a:p>
          <a:p>
            <a:pPr algn="l"/>
            <a:r>
              <a:rPr lang="en-US" altLang="zh-CN" sz="2000" i="1"/>
              <a:t>Avatar</a:t>
            </a:r>
            <a:endParaRPr lang="en-US" altLang="zh-CN" sz="2000" i="1"/>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83985"/>
          </a:xfrm>
        </p:spPr>
        <p:txBody>
          <a:bodyPr/>
          <a:p>
            <a:pPr algn="l"/>
            <a:r>
              <a:rPr lang="en-US" altLang="zh-CN" sz="2000"/>
              <a:t>Countless choices define our fate, each choice, each moment, a ripple in a river of time. Enough ripples and you change the tide, for the future is never truly set.</a:t>
            </a:r>
            <a:endParaRPr lang="en-US" altLang="zh-CN" sz="2000"/>
          </a:p>
          <a:p>
            <a:pPr algn="l"/>
            <a:endParaRPr lang="en-US" altLang="zh-CN" sz="2000"/>
          </a:p>
          <a:p>
            <a:pPr algn="l"/>
            <a:r>
              <a:rPr lang="zh-CN" altLang="en-US" sz="2000"/>
              <a:t>无数的选择决定了我们的命运。每一次选择，每一个时刻，都是时间河流中的一道涟漪。足够多的涟漪就可以改变河流的流向，因为未来从来不会是确定好了的。</a:t>
            </a:r>
            <a:endParaRPr lang="zh-CN" altLang="en-US" sz="2000"/>
          </a:p>
          <a:p>
            <a:pPr algn="l"/>
            <a:endParaRPr lang="zh-CN" altLang="en-US" sz="2000"/>
          </a:p>
          <a:p>
            <a:pPr algn="l"/>
            <a:r>
              <a:rPr lang="zh-CN" altLang="en-US" sz="2000"/>
              <a:t>《</a:t>
            </a:r>
            <a:r>
              <a:rPr lang="en-US" altLang="zh-CN" sz="2000"/>
              <a:t>X</a:t>
            </a:r>
            <a:r>
              <a:rPr lang="zh-CN" altLang="en-US" sz="2000"/>
              <a:t>战警：逆转未来》</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24930"/>
          </a:xfrm>
        </p:spPr>
        <p:txBody>
          <a:bodyPr/>
          <a:p>
            <a:pPr algn="l"/>
            <a:r>
              <a:rPr lang="en-US" altLang="zh-CN" sz="2000"/>
              <a:t>The busier we are, the more acutely we feel that we live, the more conscious we are of life.</a:t>
            </a:r>
            <a:endParaRPr lang="en-US" altLang="zh-CN" sz="2000"/>
          </a:p>
          <a:p>
            <a:pPr algn="l"/>
            <a:endParaRPr lang="en-US" altLang="zh-CN" sz="2000"/>
          </a:p>
          <a:p>
            <a:pPr algn="l"/>
            <a:r>
              <a:rPr lang="zh-CN" altLang="en-US" sz="2000"/>
              <a:t>我们越是忙碌，越能强烈地感觉到我们活着，越能察觉到生命的存在。</a:t>
            </a:r>
            <a:endParaRPr lang="zh-CN" altLang="en-US" sz="2000"/>
          </a:p>
          <a:p>
            <a:pPr algn="l"/>
            <a:endParaRPr lang="zh-CN" altLang="en-US" sz="2000"/>
          </a:p>
          <a:p>
            <a:pPr algn="l"/>
            <a:r>
              <a:rPr lang="en-US" altLang="zh-CN" sz="2000"/>
              <a:t>--</a:t>
            </a:r>
            <a:r>
              <a:rPr lang="zh-CN" altLang="en-US" sz="2000"/>
              <a:t>伊曼努尔</a:t>
            </a:r>
            <a:r>
              <a:rPr lang="en-US" altLang="zh-CN" sz="2000"/>
              <a:t>·</a:t>
            </a:r>
            <a:r>
              <a:rPr lang="zh-CN" altLang="en-US" sz="2000"/>
              <a:t>康德</a:t>
            </a:r>
            <a:endParaRPr lang="zh-CN" altLang="en-US" sz="2000"/>
          </a:p>
          <a:p>
            <a:pPr algn="l"/>
            <a:endParaRPr lang="zh-CN" altLang="en-US" sz="2000"/>
          </a:p>
          <a:p>
            <a:pPr algn="l"/>
            <a:r>
              <a:rPr lang="en-US" altLang="zh-CN" sz="2000"/>
              <a:t>Two things fill me with constantly increasing admiration and awe, the longer and more earnestly I reflect on them: the starry heavens without and the moral law within.</a:t>
            </a:r>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7485"/>
            <a:ext cx="6908800" cy="6511925"/>
          </a:xfrm>
        </p:spPr>
        <p:txBody>
          <a:bodyPr/>
          <a:p>
            <a:pPr algn="l"/>
            <a:r>
              <a:rPr lang="en-US" altLang="zh-CN" sz="2000"/>
              <a:t>Your time is limited, so don't waste it living someone else's life. Don't be trapped by dogma--which is living with the results of other people's thinking. Don't let the noise of other's opinions drown out your own inner voice. And most important, have the courage to follow your heart and intuition.</a:t>
            </a:r>
            <a:endParaRPr lang="en-US" altLang="zh-CN" sz="2000"/>
          </a:p>
          <a:p>
            <a:pPr algn="l"/>
            <a:r>
              <a:rPr lang="en-US" altLang="zh-CN" sz="2000"/>
              <a:t>				——Steve Jobs</a:t>
            </a:r>
            <a:endParaRPr lang="en-US" altLang="zh-CN" sz="2000"/>
          </a:p>
          <a:p>
            <a:pPr algn="l"/>
            <a:r>
              <a:rPr lang="en-US" altLang="zh-CN" sz="2000" i="1"/>
              <a:t>stay hungry, stay foolish</a:t>
            </a:r>
            <a:endParaRPr lang="en-US" altLang="zh-CN" sz="2000" i="1"/>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83985"/>
          </a:xfrm>
        </p:spPr>
        <p:txBody>
          <a:bodyPr/>
          <a:p>
            <a:pPr algn="l"/>
            <a:r>
              <a:rPr lang="en-US" altLang="zh-CN" sz="2000"/>
              <a:t>Success is no accident. It is hard work, perseverance, learning, studying, sacrifice and most of all, love of what you are doing or learning to do.</a:t>
            </a:r>
            <a:endParaRPr lang="en-US" altLang="zh-CN" sz="2000"/>
          </a:p>
          <a:p>
            <a:pPr algn="l"/>
            <a:r>
              <a:rPr lang="en-US" altLang="zh-CN" sz="2000"/>
              <a:t>					——Pel</a:t>
            </a:r>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5745"/>
            <a:ext cx="6908800" cy="6424930"/>
          </a:xfrm>
        </p:spPr>
        <p:txBody>
          <a:bodyPr/>
          <a:p>
            <a:pPr algn="l"/>
            <a:r>
              <a:rPr lang="en-US" altLang="zh-CN" sz="2000"/>
              <a:t>There is a dountain of youth: it is your mind, your talents, the creativity you bring to your life and the lives of the people you love. when you learn to tap this source, you will truly have defeated age.</a:t>
            </a:r>
            <a:endParaRPr lang="en-US" altLang="zh-CN" sz="2000"/>
          </a:p>
          <a:p>
            <a:pPr algn="l"/>
            <a:endParaRPr lang="en-US" altLang="zh-CN" sz="2000"/>
          </a:p>
          <a:p>
            <a:pPr algn="l"/>
            <a:r>
              <a:rPr lang="en-US" altLang="zh-CN" sz="2000" i="1"/>
              <a:t>Sophia Loren</a:t>
            </a:r>
            <a:endParaRPr lang="en-US" altLang="zh-CN" sz="2000" i="1"/>
          </a:p>
          <a:p>
            <a:pPr algn="l"/>
            <a:endParaRPr lang="en-US" altLang="zh-CN" sz="2000" i="1"/>
          </a:p>
          <a:p>
            <a:pPr algn="l"/>
            <a:r>
              <a:rPr lang="en-US" altLang="zh-CN" sz="2000" i="1"/>
              <a:t>Youth  Samuel Ullman</a:t>
            </a:r>
            <a:endParaRPr lang="en-US" altLang="zh-CN" sz="2000" i="1"/>
          </a:p>
          <a:p>
            <a:pPr algn="l"/>
            <a:r>
              <a:rPr lang="zh-CN" altLang="en-US" sz="2000" i="1"/>
              <a:t>王佐良</a:t>
            </a:r>
            <a:endParaRPr lang="zh-CN" altLang="en-US" sz="2000" i="1"/>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64300"/>
          </a:xfrm>
        </p:spPr>
        <p:txBody>
          <a:bodyPr/>
          <a:p>
            <a:pPr algn="l"/>
            <a:r>
              <a:rPr lang="en-US" altLang="zh-CN" sz="2000"/>
              <a:t>Grown-ups work for things. Grown-ups pay. Grown-ups suffer consequences.</a:t>
            </a:r>
            <a:endParaRPr lang="en-US" altLang="zh-CN" sz="2000"/>
          </a:p>
          <a:p>
            <a:pPr algn="l"/>
            <a:r>
              <a:rPr lang="en-US" altLang="zh-CN" sz="2000"/>
              <a:t>					——Gone Girl</a:t>
            </a:r>
            <a:endParaRPr lang="en-US" altLang="zh-CN" sz="2000"/>
          </a:p>
          <a:p>
            <a:pPr algn="l"/>
            <a:endParaRPr lang="en-US" altLang="zh-CN" sz="2000"/>
          </a:p>
          <a:p>
            <a:pPr algn="l"/>
            <a:r>
              <a:rPr lang="zh-CN" altLang="en-US" sz="2000"/>
              <a:t>成年人会努力争取，成年人会付出努力，成年人会承担后果。</a:t>
            </a:r>
            <a:endParaRPr lang="zh-CN" altLang="en-US" sz="2000"/>
          </a:p>
          <a:p>
            <a:pPr algn="l"/>
            <a:r>
              <a:rPr lang="zh-CN" altLang="en-US" sz="2000"/>
              <a:t>《消失的爱人》</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17322</Words>
  <Application>WPS 演示</Application>
  <PresentationFormat>Widescreen</PresentationFormat>
  <Paragraphs>521</Paragraphs>
  <Slides>60</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60</vt:i4>
      </vt:variant>
    </vt:vector>
  </HeadingPairs>
  <TitlesOfParts>
    <vt:vector size="68"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190</cp:revision>
  <dcterms:created xsi:type="dcterms:W3CDTF">2018-08-16T08:03:00Z</dcterms:created>
  <dcterms:modified xsi:type="dcterms:W3CDTF">2019-05-16T03:49:06Z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