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0BC23-F97E-4287-B152-B3CC9A0F6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C1E3C-69A3-4040-B6DD-ABE197157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9691C-3709-486F-A1C6-BBC93613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8A85-C517-41B1-954F-D85DE309AC6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B4E54-6C13-4968-B514-384868EC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01DA0-F9F5-42CE-B0B3-CB628268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F1A-2363-4C7E-B4AD-E0FB572FC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5AD50-0E6D-4863-8B69-7C9A509B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419393-7631-4F52-96DB-1B88C5DF2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65A71-1703-44E8-BD9E-3D3F7B46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8A85-C517-41B1-954F-D85DE309AC6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0753D-DE6D-48AC-A047-B932F3D6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174B1-ABEE-42F6-BC21-64943A7C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F1A-2363-4C7E-B4AD-E0FB572FC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7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BE30AB-F757-4AD4-BCE5-19BBA4EE1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0050E1-640C-45A4-AA79-1BB45B724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3F98D-BF71-4A30-ACF4-6692B3FF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8A85-C517-41B1-954F-D85DE309AC6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9C62D-149A-40FD-B418-4DFEF17A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A9E6D-08E9-4898-A5CA-80BBEC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F1A-2363-4C7E-B4AD-E0FB572FC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57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87368-EED9-43F1-9596-68BD54FB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C36A3-D07D-44F1-A48D-031EB461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59104-0807-4C49-89F7-EA757F51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8A85-C517-41B1-954F-D85DE309AC6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03C0A-3BB7-4982-9FF0-287FFC79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9F522-4E7A-4ECA-AD76-36924D5D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F1A-2363-4C7E-B4AD-E0FB572FC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4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36CA7-233A-45A6-8E5E-34BFBE13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F94B4-32A8-4AA6-84B1-7C3F1FF6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F3099-3AAA-45CD-A457-18F53F9F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8A85-C517-41B1-954F-D85DE309AC6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F060D-668B-4411-913F-A3034652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EB6BE-5F3E-4139-8439-3AE1D43B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F1A-2363-4C7E-B4AD-E0FB572FC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6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9F1C-8418-419E-8C39-E0D77A9A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84DEB-0C31-47DF-B08B-340821B1B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ADAD7-9735-4B45-B4E0-082CB329D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6332F-FF42-4C67-A50D-D781B5CC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8A85-C517-41B1-954F-D85DE309AC6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E56A4-551C-424A-BF3B-FF7F79A2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67BA8C-CCDE-462D-9020-63D9A369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F1A-2363-4C7E-B4AD-E0FB572FC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9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B582C-F35F-4EDD-927D-EAEEB0A1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D37CBE-8D5D-4B69-85A6-E6B8C4D9E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F2417-34EB-4422-A8D9-52F9AC9A3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143FC0-663C-4684-8473-65AB1E956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25BE48-76B1-4C4D-86DE-1C9103D53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D751DD-0CC4-4D8A-AE8A-FD2CCE03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8A85-C517-41B1-954F-D85DE309AC6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28B7FD-D7D4-4556-BEA1-3F762EA0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4173D4-901C-478A-B0DC-071E246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F1A-2363-4C7E-B4AD-E0FB572FC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0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DB14D-C679-4AAF-8C6A-38933108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5156D5-578B-4EA1-B233-DEC0E6F6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8A85-C517-41B1-954F-D85DE309AC6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C05ADC-88B0-4C91-A394-C547BC3C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9F4EC6-56BB-42AD-B572-7D1248A7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F1A-2363-4C7E-B4AD-E0FB572FC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F7E3A5-0732-4626-A8AB-5FAC715C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8A85-C517-41B1-954F-D85DE309AC6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7399FA-E221-451D-8E68-77847E22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6672F2-EAA1-47EF-9D33-B65D74ED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F1A-2363-4C7E-B4AD-E0FB572FC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2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A2480-BA52-4279-9439-357AAD56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B3858-9471-463E-869C-49E1CB9B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F7425-90B4-46A2-9195-D7674749E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43938-5296-4B7A-ADAB-6AD1E42F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8A85-C517-41B1-954F-D85DE309AC6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22383-F82E-4015-8B43-5E356D57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36335-EA27-4EEB-B222-3FF19192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F1A-2363-4C7E-B4AD-E0FB572FC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1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13CE9-8773-4BB9-831D-B7231D4F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2680CA-D00D-4017-AE30-EEBEFF250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224EFF-9728-408C-A95B-357998E6E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8DCA7-A90E-48F3-9443-C3E5B9E7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8A85-C517-41B1-954F-D85DE309AC6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E3C1E-2DE3-4844-90CA-3A8B0D9F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19912-5DF0-490E-8AFB-3D446BBE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FF1A-2363-4C7E-B4AD-E0FB572FC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4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6993B9-39AE-4921-8CF9-C63EBE62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547316-D478-44ED-B492-1D07B0309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F815E-B267-4019-A0D1-D3CC1B0EF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8A85-C517-41B1-954F-D85DE309AC69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57F4E-11E4-4AC2-AC34-4A2609523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F9F4A-CB03-4FB1-B7FD-002AAB66A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FF1A-2363-4C7E-B4AD-E0FB572FC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9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tencent.com/developer/article/10154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9C589-9B29-4945-989F-84F70173F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ZooKeeper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499C63-CF3C-4F9A-BB98-30B6D1444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MarkShen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87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5EE76-9805-41A9-AF56-B7963D06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Zookeeper</a:t>
            </a:r>
            <a:r>
              <a:rPr lang="zh-CN" altLang="en-US" b="1" dirty="0"/>
              <a:t>之开源客户端</a:t>
            </a:r>
            <a:r>
              <a:rPr lang="en-US" altLang="zh-CN" b="1" dirty="0" err="1"/>
              <a:t>ZkClient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76807-A4A0-4309-ABC3-C28E9F0CE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https://cloud.tencent.com/developer/article/1015415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69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ZooKeeper</vt:lpstr>
      <vt:lpstr>Zookeeper之开源客户端ZkClient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ZooKeeper</dc:title>
  <dc:creator> </dc:creator>
  <cp:lastModifiedBy> </cp:lastModifiedBy>
  <cp:revision>2</cp:revision>
  <dcterms:created xsi:type="dcterms:W3CDTF">2019-05-29T13:22:49Z</dcterms:created>
  <dcterms:modified xsi:type="dcterms:W3CDTF">2019-05-29T13:24:11Z</dcterms:modified>
</cp:coreProperties>
</file>