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116" d="100"/>
          <a:sy n="116" d="100"/>
        </p:scale>
        <p:origin x="276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6995952"/>
        <c:axId val="136782992"/>
      </c:barChart>
      <c:catAx>
        <c:axId val="86995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</a:p>
        </c:txPr>
        <c:crossAx val="136782992"/>
        <c:crosses val="autoZero"/>
        <c:auto val="1"/>
        <c:lblAlgn val="ctr"/>
        <c:lblOffset val="100"/>
        <c:noMultiLvlLbl val="0"/>
      </c:catAx>
      <c:valAx>
        <c:axId val="136782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</a:p>
        </c:txPr>
        <c:crossAx val="86995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Microsoft YaHei UI" panose="020B0503020204020204" pitchFamily="34" charset="-122"/>
          <a:ea typeface="Microsoft YaHei UI" panose="020B0503020204020204" pitchFamily="34" charset="-122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/>
        </a:p>
      </dgm:t>
    </dgm:pt>
    <dgm:pt modelId="{477D14C5-CED9-4CFC-B338-DFB0C8090B9F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组 A</a:t>
          </a:r>
        </a:p>
      </dgm:t>
    </dgm:pt>
    <dgm:pt modelId="{92DFCBC7-BC14-4697-8ECD-BF0D5B1EDA3B}" cxnId="{7D461F02-AB37-447A-AC6B-D31C4D2EC6A9}" type="parTrans">
      <dgm:prSet/>
      <dgm:spPr/>
      <dgm:t>
        <a:bodyPr/>
        <a:lstStyle/>
        <a:p>
          <a:endParaRPr lang="zh-CN"/>
        </a:p>
      </dgm:t>
    </dgm:pt>
    <dgm:pt modelId="{87E3C0DB-7BEE-424E-8E11-B838D238D595}" cxnId="{7D461F02-AB37-447A-AC6B-D31C4D2EC6A9}" type="sibTrans">
      <dgm:prSet/>
      <dgm:spPr/>
      <dgm:t>
        <a:bodyPr/>
        <a:lstStyle/>
        <a:p>
          <a:endParaRPr lang="zh-CN"/>
        </a:p>
      </dgm:t>
    </dgm:pt>
    <dgm:pt modelId="{C111C18A-FD96-4E63-821A-54D70D8DC65F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任务 1</a:t>
          </a:r>
        </a:p>
      </dgm:t>
    </dgm:pt>
    <dgm:pt modelId="{83BE74EF-FAB4-45A2-BBED-7CD5259AB210}" cxnId="{FFD8B471-C98F-4DB5-8DE3-2AB7E896ADD5}" type="parTrans">
      <dgm:prSet/>
      <dgm:spPr/>
      <dgm:t>
        <a:bodyPr/>
        <a:lstStyle/>
        <a:p>
          <a:endParaRPr lang="zh-CN"/>
        </a:p>
      </dgm:t>
    </dgm:pt>
    <dgm:pt modelId="{B4F34DE2-2DAE-4F88-8C78-BD8892EBF4FF}" cxnId="{FFD8B471-C98F-4DB5-8DE3-2AB7E896ADD5}" type="sibTrans">
      <dgm:prSet/>
      <dgm:spPr/>
      <dgm:t>
        <a:bodyPr/>
        <a:lstStyle/>
        <a:p>
          <a:endParaRPr lang="zh-CN"/>
        </a:p>
      </dgm:t>
    </dgm:pt>
    <dgm:pt modelId="{33EAD35F-38F2-4CB7-9A6D-B04FFD8A51FD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任务 2</a:t>
          </a:r>
        </a:p>
      </dgm:t>
    </dgm:pt>
    <dgm:pt modelId="{81FE7DB1-4BFC-4407-80A9-E5514E94C61D}" cxnId="{FAC3D40F-8E66-452D-9CA4-C2871F2D10EF}" type="parTrans">
      <dgm:prSet/>
      <dgm:spPr/>
      <dgm:t>
        <a:bodyPr/>
        <a:lstStyle/>
        <a:p>
          <a:endParaRPr lang="zh-CN"/>
        </a:p>
      </dgm:t>
    </dgm:pt>
    <dgm:pt modelId="{4B66B839-1910-459B-92B2-14846EBA7A70}" cxnId="{FAC3D40F-8E66-452D-9CA4-C2871F2D10EF}" type="sibTrans">
      <dgm:prSet/>
      <dgm:spPr/>
      <dgm:t>
        <a:bodyPr/>
        <a:lstStyle/>
        <a:p>
          <a:endParaRPr lang="zh-CN"/>
        </a:p>
      </dgm:t>
    </dgm:pt>
    <dgm:pt modelId="{3C67E77D-62FA-499D-B5E6-E79A091C5267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组 B</a:t>
          </a:r>
        </a:p>
      </dgm:t>
    </dgm:pt>
    <dgm:pt modelId="{5337D229-E330-4525-B0FA-14EC5A80604A}" cxnId="{32AA6160-4426-4C4D-93AE-E2F474E37AD9}" type="parTrans">
      <dgm:prSet/>
      <dgm:spPr/>
      <dgm:t>
        <a:bodyPr/>
        <a:lstStyle/>
        <a:p>
          <a:endParaRPr lang="zh-CN"/>
        </a:p>
      </dgm:t>
    </dgm:pt>
    <dgm:pt modelId="{C056AC5D-B04E-4376-A1CB-3EAB7BE5AF5B}" cxnId="{32AA6160-4426-4C4D-93AE-E2F474E37AD9}" type="sibTrans">
      <dgm:prSet/>
      <dgm:spPr/>
      <dgm:t>
        <a:bodyPr/>
        <a:lstStyle/>
        <a:p>
          <a:endParaRPr lang="zh-CN"/>
        </a:p>
      </dgm:t>
    </dgm:pt>
    <dgm:pt modelId="{D6510970-8F9C-4B45-A0F3-6ACB9AA76D40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任务 1</a:t>
          </a:r>
        </a:p>
      </dgm:t>
    </dgm:pt>
    <dgm:pt modelId="{7A9FC291-2B6A-4475-8B09-917F9F09E3AB}" cxnId="{C6E7222A-5F84-456A-9806-D51868FAF8A9}" type="parTrans">
      <dgm:prSet/>
      <dgm:spPr/>
      <dgm:t>
        <a:bodyPr/>
        <a:lstStyle/>
        <a:p>
          <a:endParaRPr lang="zh-CN"/>
        </a:p>
      </dgm:t>
    </dgm:pt>
    <dgm:pt modelId="{4B87F32C-3630-48F2-9114-4262C0BEEA9E}" cxnId="{C6E7222A-5F84-456A-9806-D51868FAF8A9}" type="sibTrans">
      <dgm:prSet/>
      <dgm:spPr/>
      <dgm:t>
        <a:bodyPr/>
        <a:lstStyle/>
        <a:p>
          <a:endParaRPr lang="zh-CN"/>
        </a:p>
      </dgm:t>
    </dgm:pt>
    <dgm:pt modelId="{709ED9DC-E391-4C6C-B788-93F1C2EFB6FD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任务 2</a:t>
          </a:r>
        </a:p>
      </dgm:t>
    </dgm:pt>
    <dgm:pt modelId="{B5FA6CF0-E0A0-46A0-93C9-B722B31A8A9C}" cxnId="{78E3C3B3-FD19-41A6-A9CC-BB3375A6FF81}" type="parTrans">
      <dgm:prSet/>
      <dgm:spPr/>
      <dgm:t>
        <a:bodyPr/>
        <a:lstStyle/>
        <a:p>
          <a:endParaRPr lang="zh-CN"/>
        </a:p>
      </dgm:t>
    </dgm:pt>
    <dgm:pt modelId="{F3C03C29-D7FF-4D61-8D75-8B75B2F589EC}" cxnId="{78E3C3B3-FD19-41A6-A9CC-BB3375A6FF81}" type="sibTrans">
      <dgm:prSet/>
      <dgm:spPr/>
      <dgm:t>
        <a:bodyPr/>
        <a:lstStyle/>
        <a:p>
          <a:endParaRPr lang="zh-CN"/>
        </a:p>
      </dgm:t>
    </dgm:pt>
    <dgm:pt modelId="{CC6B7442-0B72-4EF2-9F13-1325B51AFF9F}">
      <dgm:prSet phldrT="[文本]"/>
      <dgm:spPr/>
      <dgm:t>
        <a:bodyPr/>
        <a:lstStyle/>
        <a:p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组 C</a:t>
          </a:r>
        </a:p>
      </dgm:t>
    </dgm:pt>
    <dgm:pt modelId="{E3D139E0-5DC2-4F8E-9F8F-B3F0EBCD4689}" cxnId="{102D6D4D-90C9-40F4-A001-35DCC329B127}" type="parTrans">
      <dgm:prSet/>
      <dgm:spPr/>
      <dgm:t>
        <a:bodyPr/>
        <a:lstStyle/>
        <a:p>
          <a:endParaRPr lang="zh-CN"/>
        </a:p>
      </dgm:t>
    </dgm:pt>
    <dgm:pt modelId="{FF80E1BA-0D6F-4EE8-9640-892A5897DBCD}" cxnId="{102D6D4D-90C9-40F4-A001-35DCC329B127}" type="sibTrans">
      <dgm:prSet/>
      <dgm:spPr/>
      <dgm:t>
        <a:bodyPr/>
        <a:lstStyle/>
        <a:p>
          <a:endParaRPr lang="zh-CN"/>
        </a:p>
      </dgm:t>
    </dgm:pt>
    <dgm:pt modelId="{FE0A3CAE-D039-42F2-AF12-1E6F6793A633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任务 1</a:t>
          </a:r>
        </a:p>
      </dgm:t>
    </dgm:pt>
    <dgm:pt modelId="{7E2ED2D1-AFF4-4DED-BB53-30A310825CE2}" cxnId="{A6FB3C49-AB75-4315-BB6B-886AA454F16F}" type="parTrans">
      <dgm:prSet/>
      <dgm:spPr/>
      <dgm:t>
        <a:bodyPr/>
        <a:lstStyle/>
        <a:p>
          <a:endParaRPr lang="zh-CN"/>
        </a:p>
      </dgm:t>
    </dgm:pt>
    <dgm:pt modelId="{417BDEF2-191B-4000-BDE8-D3D22A51FCF3}" cxnId="{A6FB3C49-AB75-4315-BB6B-886AA454F16F}" type="sibTrans">
      <dgm:prSet/>
      <dgm:spPr/>
      <dgm:t>
        <a:bodyPr/>
        <a:lstStyle/>
        <a:p>
          <a:endParaRPr lang="zh-CN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/>
        </a:p>
      </dgm:t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</dgm:ptLst>
  <dgm:cxnLst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419600" cy="4267200"/>
        <a:chOff x="0" y="0"/>
        <a:chExt cx="4419600" cy="4267200"/>
      </a:xfrm>
    </dsp:grpSpPr>
    <dsp:sp modelId="{A9DD881E-A532-414B-870C-8ADE2076F78C}">
      <dsp:nvSpPr>
        <dsp:cNvPr id="3" name="圆角矩形 2"/>
        <dsp:cNvSpPr/>
      </dsp:nvSpPr>
      <dsp:spPr bwMode="white">
        <a:xfrm>
          <a:off x="0" y="40918"/>
          <a:ext cx="4419600" cy="70675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2870" tIns="102870" rIns="102870" bIns="102870" anchor="ctr"/>
        <a:lstStyle>
          <a:lvl1pPr algn="l">
            <a:defRPr sz="27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组 A</a:t>
          </a:r>
        </a:p>
      </dsp:txBody>
      <dsp:txXfrm>
        <a:off x="0" y="40918"/>
        <a:ext cx="4419600" cy="706755"/>
      </dsp:txXfrm>
    </dsp:sp>
    <dsp:sp modelId="{CD5F6E02-AD43-4E7A-935B-DDF5D6C74800}">
      <dsp:nvSpPr>
        <dsp:cNvPr id="4" name="矩形 3"/>
        <dsp:cNvSpPr/>
      </dsp:nvSpPr>
      <dsp:spPr bwMode="white">
        <a:xfrm>
          <a:off x="0" y="747673"/>
          <a:ext cx="4419600" cy="80899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40322" tIns="34290" rIns="192024" bIns="34290" anchor="t"/>
        <a:lstStyle>
          <a:lvl1pPr algn="l">
            <a:defRPr sz="27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任务 1</a:t>
          </a:r>
          <a:endParaRPr lang="zh-CN">
            <a:solidFill>
              <a:schemeClr val="tx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任务 2</a:t>
          </a:r>
          <a:endParaRPr>
            <a:solidFill>
              <a:schemeClr val="tx1"/>
            </a:solidFill>
          </a:endParaRPr>
        </a:p>
      </dsp:txBody>
      <dsp:txXfrm>
        <a:off x="0" y="747673"/>
        <a:ext cx="4419600" cy="808990"/>
      </dsp:txXfrm>
    </dsp:sp>
    <dsp:sp modelId="{81203336-F3DE-4B3A-BCF4-0F68C23AC2BB}">
      <dsp:nvSpPr>
        <dsp:cNvPr id="5" name="圆角矩形 4"/>
        <dsp:cNvSpPr/>
      </dsp:nvSpPr>
      <dsp:spPr bwMode="white">
        <a:xfrm>
          <a:off x="0" y="1556663"/>
          <a:ext cx="4419600" cy="70675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2870" tIns="102870" rIns="102870" bIns="102870" anchor="ctr"/>
        <a:lstStyle>
          <a:lvl1pPr algn="l">
            <a:defRPr sz="27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组 B</a:t>
          </a:r>
        </a:p>
      </dsp:txBody>
      <dsp:txXfrm>
        <a:off x="0" y="1556663"/>
        <a:ext cx="4419600" cy="706755"/>
      </dsp:txXfrm>
    </dsp:sp>
    <dsp:sp modelId="{782956A5-ADC8-4959-B856-589B9D9B9635}">
      <dsp:nvSpPr>
        <dsp:cNvPr id="6" name="矩形 5"/>
        <dsp:cNvSpPr/>
      </dsp:nvSpPr>
      <dsp:spPr bwMode="white">
        <a:xfrm>
          <a:off x="0" y="2263418"/>
          <a:ext cx="4419600" cy="80899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40322" tIns="34290" rIns="192024" bIns="34290" anchor="t"/>
        <a:lstStyle>
          <a:lvl1pPr algn="l">
            <a:defRPr sz="27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任务 1</a:t>
          </a:r>
          <a:endParaRPr lang="zh-CN">
            <a:solidFill>
              <a:schemeClr val="tx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任务 2</a:t>
          </a:r>
          <a:endParaRPr>
            <a:solidFill>
              <a:schemeClr val="tx1"/>
            </a:solidFill>
          </a:endParaRPr>
        </a:p>
      </dsp:txBody>
      <dsp:txXfrm>
        <a:off x="0" y="2263418"/>
        <a:ext cx="4419600" cy="808990"/>
      </dsp:txXfrm>
    </dsp:sp>
    <dsp:sp modelId="{D64CB5D5-837D-47FC-9E42-A26D800BC695}">
      <dsp:nvSpPr>
        <dsp:cNvPr id="7" name="圆角矩形 6"/>
        <dsp:cNvSpPr/>
      </dsp:nvSpPr>
      <dsp:spPr bwMode="white">
        <a:xfrm>
          <a:off x="0" y="3072408"/>
          <a:ext cx="4419600" cy="70675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2870" tIns="102870" rIns="102870" bIns="102870" anchor="ctr"/>
        <a:lstStyle>
          <a:lvl1pPr algn="l">
            <a:defRPr sz="27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组 C</a:t>
          </a:r>
        </a:p>
      </dsp:txBody>
      <dsp:txXfrm>
        <a:off x="0" y="3072408"/>
        <a:ext cx="4419600" cy="706755"/>
      </dsp:txXfrm>
    </dsp:sp>
    <dsp:sp modelId="{08B7B17B-8600-44B0-B235-389E5D71D804}">
      <dsp:nvSpPr>
        <dsp:cNvPr id="8" name="矩形 7"/>
        <dsp:cNvSpPr/>
      </dsp:nvSpPr>
      <dsp:spPr bwMode="white">
        <a:xfrm>
          <a:off x="0" y="3779163"/>
          <a:ext cx="4419600" cy="44712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40322" tIns="34290" rIns="192024" bIns="34290" anchor="t"/>
        <a:lstStyle>
          <a:lvl1pPr algn="l">
            <a:defRPr sz="27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任务 1</a:t>
          </a:r>
          <a:endParaRPr>
            <a:solidFill>
              <a:schemeClr val="tx1"/>
            </a:solidFill>
          </a:endParaRPr>
        </a:p>
      </dsp:txBody>
      <dsp:txXfrm>
        <a:off x="0" y="3779163"/>
        <a:ext cx="4419600" cy="447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84AA43A-3F76-4A13-9CD6-36134EB429E3}" type="datetimeFigureOut">
              <a:rPr lang="en-US" altLang="zh-CN"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850423A-8BCE-448E-A97B-03A88B2B12C1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F674A4F-2B7A-4ECB-A400-260B2FFC03C1}" type="datetimeFigureOut">
              <a:rPr/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1F2A70B-78F2-4DCF-B53B-C990D2FAFB8A}" type="slidenum">
              <a:rPr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latinLnBrk="0">
              <a:defRPr lang="zh-CN" sz="54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/>
              <a:t>单击此处编辑母版副标题样式</a:t>
            </a:r>
            <a:endParaRPr lang="zh-CN"/>
          </a:p>
        </p:txBody>
      </p:sp>
      <p:grpSp>
        <p:nvGrpSpPr>
          <p:cNvPr id="256" name="直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58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59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60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61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62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63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64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65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66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67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68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69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70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71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72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73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74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75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76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77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79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80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81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82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83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84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85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86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87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88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89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90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91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92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93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94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95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96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97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98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99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00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01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02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03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04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05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06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07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08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09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10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11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12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13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14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16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17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18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19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20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21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22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23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24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25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26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27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28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29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30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31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32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33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34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35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36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37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38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39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40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41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42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43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44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45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46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47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48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49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50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51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52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53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54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55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56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57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58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59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60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61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62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63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64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65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66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67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68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69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70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71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72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73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74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75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76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77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78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79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直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8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9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marL="1957070" latinLnBrk="0">
              <a:defRPr lang="zh-CN"/>
            </a:lvl6pPr>
            <a:lvl7pPr marL="1957070" latinLnBrk="0">
              <a:defRPr lang="zh-CN"/>
            </a:lvl7pPr>
            <a:lvl8pPr marL="1957070" latinLnBrk="0">
              <a:defRPr lang="zh-CN"/>
            </a:lvl8pPr>
            <a:lvl9pPr marL="1957070" latinLnBrk="0">
              <a:defRPr lang="zh-CN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直线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直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 latinLnBrk="0">
              <a:defRPr lang="zh-CN"/>
            </a:lvl2pPr>
            <a:lvl3pPr marL="777240" latinLnBrk="0">
              <a:defRPr lang="zh-CN"/>
            </a:lvl3pPr>
            <a:lvl4pPr marL="1005840" latinLnBrk="0">
              <a:defRPr lang="zh-CN"/>
            </a:lvl4pPr>
            <a:lvl5pPr marL="1234440" latinLnBrk="0">
              <a:defRPr lang="zh-CN"/>
            </a:lvl5pPr>
            <a:lvl6pPr marL="1463040" latinLnBrk="0">
              <a:defRPr lang="zh-CN" baseline="0"/>
            </a:lvl6pPr>
            <a:lvl7pPr marL="1691640" latinLnBrk="0">
              <a:defRPr lang="zh-CN" baseline="0"/>
            </a:lvl7pPr>
            <a:lvl8pPr marL="1920240" latinLnBrk="0">
              <a:defRPr lang="zh-CN" baseline="0"/>
            </a:lvl8pPr>
            <a:lvl9pPr marL="2148840" latinLnBrk="0">
              <a:defRPr lang="zh-CN" baseline="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直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57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58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59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60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61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62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63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64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65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66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67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68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69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70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71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72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73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74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75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76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78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79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80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81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82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83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84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85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86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87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88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89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90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91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92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93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94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95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96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97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98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299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00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01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02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03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04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05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06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07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08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09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10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11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12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13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15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16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17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18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19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20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21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22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23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24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25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26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27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28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29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30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31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32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33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34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35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36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37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38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39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40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41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42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43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44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45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46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47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48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49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50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51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52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53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54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55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56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57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58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59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60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61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62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63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64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65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66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67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68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69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70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71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72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73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74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75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76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77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  <p:sp>
          <p:nvSpPr>
            <p:cNvPr id="378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 latinLnBrk="0">
              <a:defRPr lang="zh-CN" sz="4400" b="0" cap="none" baseline="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直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7070" latinLnBrk="0">
              <a:defRPr lang="zh-CN" sz="1600"/>
            </a:lvl6pPr>
            <a:lvl7pPr marL="1957070" latinLnBrk="0">
              <a:defRPr lang="zh-CN" sz="1600" baseline="0"/>
            </a:lvl7pPr>
            <a:lvl8pPr marL="1957070" latinLnBrk="0">
              <a:defRPr lang="zh-CN" sz="1600" baseline="0"/>
            </a:lvl8pPr>
            <a:lvl9pPr marL="1957070" latinLnBrk="0">
              <a:defRPr lang="zh-CN" sz="1600" baseline="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7070" latinLnBrk="0">
              <a:defRPr lang="zh-CN" sz="1600"/>
            </a:lvl6pPr>
            <a:lvl7pPr marL="1957070" latinLnBrk="0">
              <a:defRPr lang="zh-CN" sz="1600"/>
            </a:lvl7pPr>
            <a:lvl8pPr marL="1957070" latinLnBrk="0">
              <a:defRPr lang="zh-CN" sz="1600" baseline="0"/>
            </a:lvl8pPr>
            <a:lvl9pPr marL="1957070" latinLnBrk="0">
              <a:defRPr lang="zh-CN" sz="1600" baseline="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直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6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7070" latinLnBrk="0">
              <a:defRPr lang="zh-CN" sz="1600"/>
            </a:lvl6pPr>
            <a:lvl7pPr marL="1957070" latinLnBrk="0">
              <a:defRPr lang="zh-CN" sz="1600" baseline="0"/>
            </a:lvl7pPr>
            <a:lvl8pPr marL="1957070" latinLnBrk="0">
              <a:defRPr lang="zh-CN" sz="1600" baseline="0"/>
            </a:lvl8pPr>
            <a:lvl9pPr marL="1957070" latinLnBrk="0">
              <a:defRPr lang="zh-CN" sz="1600" baseline="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marL="1957070" latinLnBrk="0">
              <a:defRPr lang="zh-CN" sz="1600"/>
            </a:lvl5pPr>
            <a:lvl6pPr marL="1957070" latinLnBrk="0">
              <a:defRPr lang="zh-CN" sz="1600"/>
            </a:lvl6pPr>
            <a:lvl7pPr marL="1957070" latinLnBrk="0">
              <a:defRPr lang="zh-CN" sz="1600"/>
            </a:lvl7pPr>
            <a:lvl8pPr marL="1957070" latinLnBrk="0">
              <a:defRPr lang="zh-CN" sz="1600"/>
            </a:lvl8pPr>
            <a:lvl9pPr marL="1957070" latinLnBrk="0">
              <a:defRPr lang="zh-CN" sz="16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直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8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9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/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框架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84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77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69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框架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622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623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624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625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626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627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628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629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630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631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632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633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634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635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636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637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638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639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640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641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642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643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644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645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646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647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648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649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650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651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652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653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654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655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656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657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658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659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660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661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662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663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664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665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666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67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69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70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71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72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73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4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75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76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677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678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679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680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681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682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683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684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685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686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687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688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689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690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691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AFE8FB1-0A7A-443E-AAF7-31D4FA1AA312}" type="datetimeFigureOut">
              <a:rPr lang="en-US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20204" pitchFamily="34" charset="0"/>
        <a:buChar char="▪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5945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7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3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/>
              <a:t>标题版式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/>
              <a:t>副标题</a:t>
            </a:r>
            <a:endParaRPr 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带有列表的标题和内容版式</a:t>
            </a:r>
            <a:endParaRPr lang="zh-CN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/>
              <a:t>在此处添加第一个要点</a:t>
            </a:r>
            <a:endParaRPr lang="zh-CN"/>
          </a:p>
          <a:p>
            <a:r>
              <a:rPr lang="zh-CN"/>
              <a:t>在此处添加第二个要点</a:t>
            </a:r>
            <a:endParaRPr lang="zh-CN"/>
          </a:p>
          <a:p>
            <a:r>
              <a:rPr lang="zh-CN"/>
              <a:t>在此处添加第三个要点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带有图表的标题和内容版式</a:t>
            </a:r>
            <a:endParaRPr lang="zh-CN"/>
          </a:p>
        </p:txBody>
      </p:sp>
      <p:graphicFrame>
        <p:nvGraphicFramePr>
          <p:cNvPr id="7" name="内容占位符 6" descr="簇状柱形图" title="图表"/>
          <p:cNvGraphicFramePr>
            <a:graphicFrameLocks noGrp="1"/>
          </p:cNvGraphicFramePr>
          <p:nvPr>
            <p:ph idx="1"/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带有表格的两栏内容版式</a:t>
            </a:r>
            <a:endParaRPr lang="zh-CN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/>
              <a:t>此处为第一个要点</a:t>
            </a:r>
            <a:endParaRPr lang="zh-CN"/>
          </a:p>
          <a:p>
            <a:r>
              <a:rPr lang="zh-CN"/>
              <a:t>此处为第二个要点</a:t>
            </a:r>
            <a:endParaRPr lang="zh-CN"/>
          </a:p>
          <a:p>
            <a:r>
              <a:rPr lang="zh-CN"/>
              <a:t>此处为第三个要点</a:t>
            </a:r>
            <a:endParaRPr lang="zh-CN"/>
          </a:p>
        </p:txBody>
      </p:sp>
      <p:graphicFrame>
        <p:nvGraphicFramePr>
          <p:cNvPr id="4" name="内容占位符 3" descr="示例表格（3 列，4 行）" title="表格"/>
          <p:cNvGraphicFramePr>
            <a:graphicFrameLocks noGrp="1"/>
          </p:cNvGraphicFramePr>
          <p:nvPr>
            <p:ph sz="half" idx="2"/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73200"/>
                <a:gridCol w="1473200"/>
                <a:gridCol w="1473200"/>
              </a:tblGrid>
              <a:tr h="514350">
                <a:tc>
                  <a:txBody>
                    <a:bodyPr/>
                    <a:lstStyle/>
                    <a:p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组 A</a:t>
                      </a:r>
                      <a:endParaRPr lang="zh-CN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组 </a:t>
                      </a:r>
                      <a:r>
                        <a:rPr lang="en-US" altLang="zh-CN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</a:t>
                      </a:r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课程 1</a:t>
                      </a:r>
                      <a:endParaRPr lang="zh-CN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82</a:t>
                      </a:r>
                      <a:endParaRPr lang="zh-CN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95</a:t>
                      </a:r>
                      <a:endParaRPr lang="zh-CN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课程 2</a:t>
                      </a:r>
                      <a:endParaRPr lang="zh-CN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76</a:t>
                      </a:r>
                      <a:endParaRPr lang="zh-CN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88</a:t>
                      </a:r>
                      <a:endParaRPr lang="zh-CN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课程 3</a:t>
                      </a:r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84</a:t>
                      </a:r>
                      <a:endParaRPr lang="zh-CN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90</a:t>
                      </a:r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带有 SmartArt 的两栏内容版式</a:t>
            </a:r>
            <a:endParaRPr lang="zh-CN"/>
          </a:p>
        </p:txBody>
      </p:sp>
      <p:graphicFrame>
        <p:nvGraphicFramePr>
          <p:cNvPr id="4" name="内容占位符 3" descr="垂直项目符号列表" title="SmartArt"/>
          <p:cNvGraphicFramePr>
            <a:graphicFrameLocks noGrp="1"/>
          </p:cNvGraphicFramePr>
          <p:nvPr>
            <p:ph sz="half" idx="1"/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/>
              <a:t>此处为第一个要点</a:t>
            </a:r>
            <a:endParaRPr lang="zh-CN"/>
          </a:p>
          <a:p>
            <a:r>
              <a:rPr lang="zh-CN"/>
              <a:t>此处为第二个要点</a:t>
            </a:r>
            <a:endParaRPr lang="zh-CN"/>
          </a:p>
          <a:p>
            <a:r>
              <a:rPr lang="zh-CN"/>
              <a:t>此处为第三个要点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WPS 演示</Application>
  <PresentationFormat>自定义</PresentationFormat>
  <Paragraphs>46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Microsoft YaHei UI</vt:lpstr>
      <vt:lpstr>Consolas</vt:lpstr>
      <vt:lpstr>微软雅黑</vt:lpstr>
      <vt:lpstr>Arial Unicode MS</vt:lpstr>
      <vt:lpstr>Corbel</vt:lpstr>
      <vt:lpstr>黑板 16x9</vt:lpstr>
      <vt:lpstr>标题版式</vt:lpstr>
      <vt:lpstr>带有列表的标题和内容版式</vt:lpstr>
      <vt:lpstr>带有图表的标题和内容版式</vt:lpstr>
      <vt:lpstr>带有表格的两栏内容版式</vt:lpstr>
      <vt:lpstr>带有 SmartArt 的两栏内容版式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标题版式</dc:title>
  <dc:creator>Summer</dc:creator>
  <cp:lastModifiedBy>星海公园看海</cp:lastModifiedBy>
  <cp:revision>6</cp:revision>
  <dcterms:created xsi:type="dcterms:W3CDTF">2013-04-05T19:59:00Z</dcterms:created>
  <dcterms:modified xsi:type="dcterms:W3CDTF">2019-02-01T22:51:27Z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  <property fmtid="{D5CDD505-2E9C-101B-9397-08002B2CF9AE}" pid="4" name="KSORubyTemplateID">
    <vt:lpwstr>2</vt:lpwstr>
  </property>
  <property fmtid="{D5CDD505-2E9C-101B-9397-08002B2CF9AE}" pid="5" name="KSOProductBuildVer">
    <vt:lpwstr>2052-11.1.0.8415</vt:lpwstr>
  </property>
</Properties>
</file>