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3"/>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Lst>
  <p:sldSz cx="12192000" cy="6858000"/>
  <p:notesSz cx="6858000" cy="9144000"/>
  <p:custDataLst>
    <p:tags r:id="rId27"/>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tooltip="" action="ppaction://hlinkfile"/>
              </a:rPr>
              <a:t>美能源部长</a:t>
            </a:r>
            <a:r>
              <a:rPr lang="zh-CN" altLang="en-US" sz="2400" b="1">
                <a:hlinkClick r:id="rId1" tooltip="" action="ppaction://hlinkfile"/>
              </a:rPr>
              <a:t>朱棣文</a:t>
            </a:r>
            <a:r>
              <a:rPr lang="zh-CN" altLang="en-US" sz="2400">
                <a:hlinkClick r:id="rId1" tooltip="" action="ppaction://hlinkfile"/>
              </a:rPr>
              <a:t>在哈佛大学毕业典礼上的演讲</a:t>
            </a:r>
            <a:endParaRPr lang="zh-CN" altLang="en-US" sz="2400">
              <a:hlinkClick r:id="rId1" tooltip=""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5977</Words>
  <Application>WPS 演示</Application>
  <PresentationFormat>Widescreen</PresentationFormat>
  <Paragraphs>213</Paragraphs>
  <Slides>19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53</cp:revision>
  <dcterms:created xsi:type="dcterms:W3CDTF">2018-08-16T08:03:00Z</dcterms:created>
  <dcterms:modified xsi:type="dcterms:W3CDTF">2019-03-25T13:03:16Z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