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19"/>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Lst>
  <p:sldSz cx="12192000" cy="6858000"/>
  <p:notesSz cx="6858000" cy="9144000"/>
  <p:custDataLst>
    <p:tags r:id="rId23"/>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2400"/>
              <a:t>It's wrong what they say about the past, I've learned, about how you can bury it. Because the past claws its way out.</a:t>
            </a:r>
            <a:endParaRPr lang="en-US" altLang="zh-CN" sz="2400"/>
          </a:p>
          <a:p>
            <a:pPr algn="l"/>
            <a:endParaRPr lang="en-US" altLang="zh-CN" sz="2400"/>
          </a:p>
          <a:p>
            <a:pPr algn="l"/>
            <a:r>
              <a:rPr lang="zh-CN" altLang="en-US" sz="2400"/>
              <a:t>人们说，陈年旧事可以被埋葬，但是最后我终于明白了这是错的，因为往事会自行爬上来。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4204</Words>
  <Application>WPS 演示</Application>
  <PresentationFormat>Widescreen</PresentationFormat>
  <Paragraphs>148</Paragraphs>
  <Slides>15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31</cp:revision>
  <dcterms:created xsi:type="dcterms:W3CDTF">2018-08-16T08:03:00Z</dcterms:created>
  <dcterms:modified xsi:type="dcterms:W3CDTF">2019-03-20T23:58:21Z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