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sldIdLst>
    <p:sldId id="256" r:id="rId2"/>
    <p:sldId id="268" r:id="rId3"/>
    <p:sldId id="269" r:id="rId4"/>
    <p:sldId id="284" r:id="rId5"/>
    <p:sldId id="285" r:id="rId6"/>
    <p:sldId id="286" r:id="rId7"/>
    <p:sldId id="287" r:id="rId8"/>
    <p:sldId id="288" r:id="rId9"/>
    <p:sldId id="275" r:id="rId10"/>
    <p:sldId id="277" r:id="rId11"/>
    <p:sldId id="289" r:id="rId12"/>
    <p:sldId id="290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0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68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8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8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65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85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2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2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9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8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28D613-0091-4BC2-9DB1-E452E429827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F39DA9A-9A99-4425-B0A6-AF4B095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好好说话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b="1" dirty="0"/>
              <a:t>                                                                                </a:t>
            </a:r>
          </a:p>
          <a:p>
            <a:r>
              <a:rPr lang="en-US" sz="3200" b="1" dirty="0"/>
              <a:t>                                                                       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Caroline Xia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8C79C-3D45-4CBF-8575-2DC9045C97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0" y="350516"/>
            <a:ext cx="2085266" cy="20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3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00" y="2281381"/>
            <a:ext cx="11072264" cy="2355273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最好的沟通不是一种技巧</a:t>
            </a:r>
            <a:br>
              <a:rPr lang="en-US" altLang="zh-CN" sz="4400" b="1" dirty="0"/>
            </a:br>
            <a:r>
              <a:rPr lang="zh-CN" altLang="en-US" sz="4400" b="1" dirty="0"/>
              <a:t>而是两个</a:t>
            </a:r>
            <a:r>
              <a:rPr lang="zh-CN" altLang="en-US" sz="4400" b="1" dirty="0">
                <a:solidFill>
                  <a:srgbClr val="C00000"/>
                </a:solidFill>
              </a:rPr>
              <a:t>相爱</a:t>
            </a:r>
            <a:r>
              <a:rPr lang="zh-CN" altLang="en-US" sz="4400" b="1" dirty="0"/>
              <a:t>的人，</a:t>
            </a:r>
            <a:r>
              <a:rPr lang="zh-CN" altLang="en-US" sz="4400" b="1" dirty="0">
                <a:solidFill>
                  <a:srgbClr val="C00000"/>
                </a:solidFill>
              </a:rPr>
              <a:t>换位思考</a:t>
            </a:r>
            <a:endParaRPr 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2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00" y="2281381"/>
            <a:ext cx="11072264" cy="2355273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如果相爱太难，退一步说，</a:t>
            </a:r>
            <a:br>
              <a:rPr lang="en-US" altLang="zh-CN" sz="4400" b="1" dirty="0"/>
            </a:br>
            <a:r>
              <a:rPr lang="zh-CN" altLang="en-US" sz="4400" b="1" dirty="0"/>
              <a:t>只要知道对方</a:t>
            </a:r>
            <a:r>
              <a:rPr lang="zh-CN" altLang="en-US" sz="4400" b="1" dirty="0">
                <a:solidFill>
                  <a:srgbClr val="C00000"/>
                </a:solidFill>
              </a:rPr>
              <a:t>也不容易</a:t>
            </a:r>
            <a:r>
              <a:rPr lang="zh-CN" altLang="en-US" sz="4400" b="1" dirty="0"/>
              <a:t>，事情就会好办得多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5135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00" y="2281381"/>
            <a:ext cx="11072264" cy="2355273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我不在乎说话之术，而在意说话之道。</a:t>
            </a:r>
            <a:br>
              <a:rPr lang="en-US" altLang="zh-CN" sz="4400" b="1" dirty="0"/>
            </a:br>
            <a:r>
              <a:rPr lang="zh-CN" altLang="en-US" sz="4400" b="1" dirty="0"/>
              <a:t>我的说话之道，就是把你</a:t>
            </a:r>
            <a:r>
              <a:rPr lang="zh-CN" altLang="en-US" sz="4400" b="1" dirty="0">
                <a:solidFill>
                  <a:srgbClr val="C00000"/>
                </a:solidFill>
              </a:rPr>
              <a:t>放在心上</a:t>
            </a:r>
            <a:r>
              <a:rPr lang="zh-CN" altLang="en-US" sz="4400" b="1" dirty="0"/>
              <a:t>。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0316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8B22B6-4C28-4002-8886-DA17859D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73" y="1217295"/>
            <a:ext cx="7369832" cy="46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0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56DB-B258-4F0B-9A1F-674318A6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分享内容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BADD-05A7-446F-A04A-5B093BEA1A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3600" b="1" dirty="0"/>
              <a:t> 反问句的绝杀</a:t>
            </a:r>
          </a:p>
          <a:p>
            <a:r>
              <a:rPr lang="zh-CN" altLang="en-US" sz="3600" b="1" dirty="0"/>
              <a:t> 道歉的正确打开方式</a:t>
            </a:r>
            <a:endParaRPr lang="en-US" altLang="zh-CN" sz="3600" b="1" dirty="0"/>
          </a:p>
          <a:p>
            <a:r>
              <a:rPr lang="zh-CN" altLang="en-US" sz="3600" b="1" dirty="0"/>
              <a:t> </a:t>
            </a:r>
            <a:r>
              <a:rPr lang="en-US" altLang="zh-CN" sz="3600" b="1" dirty="0"/>
              <a:t>73855</a:t>
            </a:r>
            <a:r>
              <a:rPr lang="zh-CN" altLang="en-US" sz="3600" b="1" dirty="0"/>
              <a:t> 定律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0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56DB-B258-4F0B-9A1F-674318A6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86081"/>
            <a:ext cx="10364451" cy="1290320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反问句的绝杀</a:t>
            </a:r>
            <a:endParaRPr lang="en-US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CA99B-A9AB-4906-AB3C-56461BCC2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1798319"/>
            <a:ext cx="3382734" cy="4673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FFC1E2-B4E3-4367-8965-BF69E06A45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2240" y="3149600"/>
            <a:ext cx="5425440" cy="11430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“你的箱子不要了吗？”</a:t>
            </a:r>
          </a:p>
        </p:txBody>
      </p:sp>
    </p:spTree>
    <p:extLst>
      <p:ext uri="{BB962C8B-B14F-4D97-AF65-F5344CB8AC3E}">
        <p14:creationId xmlns:p14="http://schemas.microsoft.com/office/powerpoint/2010/main" val="294596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56DB-B258-4F0B-9A1F-674318A6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86081"/>
            <a:ext cx="10364451" cy="1290320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反问句的绝杀</a:t>
            </a:r>
            <a:endParaRPr lang="en-US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CA99B-A9AB-4906-AB3C-56461BCC2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1798319"/>
            <a:ext cx="3382734" cy="4673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FFC1E2-B4E3-4367-8965-BF69E06A45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40494" y="2702560"/>
            <a:ext cx="5385426" cy="2433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“妈妈，你就说：你忘记了行李箱，就可以了，</a:t>
            </a:r>
            <a:r>
              <a:rPr lang="zh-CN" altLang="en-US" sz="3600" b="1" dirty="0">
                <a:solidFill>
                  <a:srgbClr val="C00000"/>
                </a:solidFill>
              </a:rPr>
              <a:t>你不用这样问我</a:t>
            </a:r>
            <a:r>
              <a:rPr lang="zh-CN" altLang="en-US" sz="3600" b="1" dirty="0"/>
              <a:t>。”</a:t>
            </a:r>
          </a:p>
        </p:txBody>
      </p:sp>
    </p:spTree>
    <p:extLst>
      <p:ext uri="{BB962C8B-B14F-4D97-AF65-F5344CB8AC3E}">
        <p14:creationId xmlns:p14="http://schemas.microsoft.com/office/powerpoint/2010/main" val="428374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56DB-B258-4F0B-9A1F-674318A6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86081"/>
            <a:ext cx="10364451" cy="1290320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道歉的正确打开方式</a:t>
            </a:r>
            <a:endParaRPr lang="en-US" sz="5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ADCFC-6408-4821-A240-D90370FA0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13" y="1676401"/>
            <a:ext cx="4302647" cy="45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2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56DB-B258-4F0B-9A1F-674318A6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240" y="762000"/>
            <a:ext cx="9865986" cy="1524000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b="1" dirty="0"/>
              <a:t>答案</a:t>
            </a:r>
            <a:r>
              <a:rPr lang="en-US" altLang="zh-CN" sz="5400" b="1" dirty="0"/>
              <a:t>A</a:t>
            </a:r>
            <a:endParaRPr lang="en-US" sz="5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B8390B-F4F2-49EB-9359-53FE16B8CF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7120" y="3017521"/>
            <a:ext cx="7741920" cy="172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b="1" dirty="0"/>
              <a:t>别生气了，笑一个 </a:t>
            </a:r>
          </a:p>
        </p:txBody>
      </p:sp>
    </p:spTree>
    <p:extLst>
      <p:ext uri="{BB962C8B-B14F-4D97-AF65-F5344CB8AC3E}">
        <p14:creationId xmlns:p14="http://schemas.microsoft.com/office/powerpoint/2010/main" val="220407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56DB-B258-4F0B-9A1F-674318A6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280" y="843279"/>
            <a:ext cx="9926946" cy="1371601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b="1" dirty="0"/>
              <a:t>答案</a:t>
            </a:r>
            <a:r>
              <a:rPr lang="en-US" altLang="zh-CN" sz="5400" b="1" dirty="0"/>
              <a:t>B</a:t>
            </a:r>
            <a:endParaRPr lang="en-US" sz="5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B8390B-F4F2-49EB-9359-53FE16B8CF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28240" y="2854961"/>
            <a:ext cx="7670800" cy="189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b="1" dirty="0"/>
              <a:t>我不是故意的</a:t>
            </a:r>
          </a:p>
        </p:txBody>
      </p:sp>
    </p:spTree>
    <p:extLst>
      <p:ext uri="{BB962C8B-B14F-4D97-AF65-F5344CB8AC3E}">
        <p14:creationId xmlns:p14="http://schemas.microsoft.com/office/powerpoint/2010/main" val="286843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56DB-B258-4F0B-9A1F-674318A6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280" y="386081"/>
            <a:ext cx="9926946" cy="1290320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b="1" dirty="0"/>
              <a:t>答案</a:t>
            </a:r>
            <a:r>
              <a:rPr lang="en-US" altLang="zh-CN" sz="5400" b="1" dirty="0"/>
              <a:t>C</a:t>
            </a:r>
            <a:endParaRPr lang="en-US" sz="5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B8390B-F4F2-49EB-9359-53FE16B8CF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2240" y="1828800"/>
            <a:ext cx="9235440" cy="404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/>
              <a:t>这个气</a:t>
            </a:r>
            <a:r>
              <a:rPr lang="zh-CN" altLang="en-US" sz="4000" b="1" dirty="0">
                <a:solidFill>
                  <a:srgbClr val="C00000"/>
                </a:solidFill>
              </a:rPr>
              <a:t>该生</a:t>
            </a:r>
            <a:r>
              <a:rPr lang="zh-CN" altLang="en-US" sz="4000" b="1" dirty="0"/>
              <a:t>，确实是</a:t>
            </a:r>
            <a:r>
              <a:rPr lang="zh-CN" altLang="en-US" sz="4000" b="1" dirty="0">
                <a:solidFill>
                  <a:srgbClr val="C00000"/>
                </a:solidFill>
              </a:rPr>
              <a:t>我的错</a:t>
            </a:r>
            <a:r>
              <a:rPr lang="zh-CN" altLang="en-US" sz="4000" b="1" dirty="0"/>
              <a:t>。</a:t>
            </a:r>
            <a:endParaRPr lang="en-US" altLang="zh-CN" sz="4000" b="1" dirty="0"/>
          </a:p>
          <a:p>
            <a:pPr marL="0" indent="0">
              <a:buNone/>
            </a:pPr>
            <a:r>
              <a:rPr lang="zh-CN" altLang="en-US" sz="4000" b="1" dirty="0">
                <a:solidFill>
                  <a:srgbClr val="C00000"/>
                </a:solidFill>
              </a:rPr>
              <a:t>对不起</a:t>
            </a:r>
            <a:r>
              <a:rPr lang="zh-CN" altLang="en-US" sz="4000" b="1" dirty="0"/>
              <a:t>，我之前没有考虑周全（说出具体情况）</a:t>
            </a:r>
            <a:endParaRPr lang="en-US" altLang="zh-CN" sz="4000" b="1" dirty="0"/>
          </a:p>
          <a:p>
            <a:pPr marL="0" indent="0">
              <a:buNone/>
            </a:pPr>
            <a:r>
              <a:rPr lang="zh-CN" altLang="en-US" sz="4000" b="1" dirty="0"/>
              <a:t>看到你不高兴我心里很</a:t>
            </a:r>
            <a:r>
              <a:rPr lang="zh-CN" altLang="en-US" sz="4000" b="1" dirty="0">
                <a:solidFill>
                  <a:srgbClr val="C00000"/>
                </a:solidFill>
              </a:rPr>
              <a:t>难受</a:t>
            </a:r>
            <a:r>
              <a:rPr lang="zh-CN" altLang="en-US" sz="4000" b="1" dirty="0"/>
              <a:t>，希望我说了这些能让你感觉好一点。</a:t>
            </a:r>
          </a:p>
        </p:txBody>
      </p:sp>
    </p:spTree>
    <p:extLst>
      <p:ext uri="{BB962C8B-B14F-4D97-AF65-F5344CB8AC3E}">
        <p14:creationId xmlns:p14="http://schemas.microsoft.com/office/powerpoint/2010/main" val="99952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56DB-B258-4F0B-9A1F-674318A6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82726"/>
            <a:ext cx="10364451" cy="1458526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73855 </a:t>
            </a:r>
            <a:r>
              <a:rPr lang="zh-CN" altLang="en-US" sz="5400" b="1" dirty="0"/>
              <a:t>定律</a:t>
            </a:r>
            <a:endParaRPr lang="en-US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EFBEA-C8D2-4835-9A73-3D41D8CD3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27" y="1741252"/>
            <a:ext cx="8613897" cy="4110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33AF3B-2517-4BB0-83BF-0C4CDFF1E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24" y="2133600"/>
            <a:ext cx="2891200" cy="31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883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1605</TotalTime>
  <Words>224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宋体</vt:lpstr>
      <vt:lpstr>Arial</vt:lpstr>
      <vt:lpstr>Tw Cen MT</vt:lpstr>
      <vt:lpstr>Droplet</vt:lpstr>
      <vt:lpstr>好好说话</vt:lpstr>
      <vt:lpstr>分享内容</vt:lpstr>
      <vt:lpstr>反问句的绝杀</vt:lpstr>
      <vt:lpstr>反问句的绝杀</vt:lpstr>
      <vt:lpstr>道歉的正确打开方式</vt:lpstr>
      <vt:lpstr>答案A</vt:lpstr>
      <vt:lpstr>答案B</vt:lpstr>
      <vt:lpstr>答案C</vt:lpstr>
      <vt:lpstr>73855 定律</vt:lpstr>
      <vt:lpstr>最好的沟通不是一种技巧 而是两个相爱的人，换位思考</vt:lpstr>
      <vt:lpstr>如果相爱太难，退一步说， 只要知道对方也不容易，事情就会好办得多</vt:lpstr>
      <vt:lpstr>我不在乎说话之术，而在意说话之道。 我的说话之道，就是把你放在心上。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Journey</dc:title>
  <dc:creator>xiayunp</dc:creator>
  <cp:lastModifiedBy>YUN PING XIA</cp:lastModifiedBy>
  <cp:revision>104</cp:revision>
  <dcterms:created xsi:type="dcterms:W3CDTF">2017-06-02T13:44:47Z</dcterms:created>
  <dcterms:modified xsi:type="dcterms:W3CDTF">2019-03-15T23:47:42Z</dcterms:modified>
</cp:coreProperties>
</file>