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C9B28-4602-405F-8ACE-EC8063128C4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89A7C-D30D-4D33-B135-5522FAD3D80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3FECCE-1261-45EA-A6B8-C4C4DB8EF0D8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A4F7B5C-7BF8-43BD-AF6A-C63DFFFF550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95E7-E23C-4CED-848C-C1C4F46A4FFA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8" name="直接连接符​​(S) 27"/>
          <p:cNvCxnSpPr/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六边形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六边形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  <p:sp>
        <p:nvSpPr>
          <p:cNvPr id="36" name="文本占位符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  <p:sp>
        <p:nvSpPr>
          <p:cNvPr id="35" name="文本占位符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  <p:sp>
        <p:nvSpPr>
          <p:cNvPr id="34" name="文本占位符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 dirty="0"/>
          </a:p>
        </p:txBody>
      </p:sp>
      <p:sp>
        <p:nvSpPr>
          <p:cNvPr id="21" name="垂直标题 1"/>
          <p:cNvSpPr>
            <a:spLocks noGrp="1"/>
          </p:cNvSpPr>
          <p:nvPr>
            <p:ph type="title" orient="vert"/>
          </p:nvPr>
        </p:nvSpPr>
        <p:spPr>
          <a:xfrm rot="10800000" flipV="1">
            <a:off x="418288" y="-6"/>
            <a:ext cx="690665" cy="6857999"/>
          </a:xfrm>
        </p:spPr>
        <p:txBody>
          <a:bodyPr vert="vert270" rtlCol="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​​(S) 19"/>
          <p:cNvCxnSpPr/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长方形 84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1" name="直接连接符​​(S) 90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六边形 91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六边形 92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4" name="六边形 93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5" name="六边形 94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6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97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98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100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99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101" name="文本占位符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102" name="垂直标题 1"/>
          <p:cNvSpPr>
            <a:spLocks noGrp="1"/>
          </p:cNvSpPr>
          <p:nvPr>
            <p:ph type="title" orient="vert"/>
          </p:nvPr>
        </p:nvSpPr>
        <p:spPr>
          <a:xfrm rot="10800000" flipV="1">
            <a:off x="418288" y="-6"/>
            <a:ext cx="690665" cy="6857999"/>
          </a:xfrm>
        </p:spPr>
        <p:txBody>
          <a:bodyPr vert="vert270" rtlCol="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​​(S) 19"/>
          <p:cNvCxnSpPr/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长方形 62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9" name="直接连接符​​(S) 68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六边形 69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六边形 70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六边形 71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六边形 7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5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103301" y="2329959"/>
            <a:ext cx="6908704" cy="505283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76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8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9" name="文本占位符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80" name="垂直标题 1"/>
          <p:cNvSpPr>
            <a:spLocks noGrp="1"/>
          </p:cNvSpPr>
          <p:nvPr>
            <p:ph type="title" orient="vert"/>
          </p:nvPr>
        </p:nvSpPr>
        <p:spPr>
          <a:xfrm rot="10800000" flipV="1">
            <a:off x="418288" y="-6"/>
            <a:ext cx="690665" cy="6857999"/>
          </a:xfrm>
        </p:spPr>
        <p:txBody>
          <a:bodyPr vert="vert270" rtlCol="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带描述文字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​​(S) 19"/>
          <p:cNvCxnSpPr/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长方形 55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" name="直接连接符​​(S) 61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六边形 62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六边形 63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六边形 64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六边形 65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6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68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0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1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72" name="文本占位符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73" name="垂直标题 1"/>
          <p:cNvSpPr>
            <a:spLocks noGrp="1"/>
          </p:cNvSpPr>
          <p:nvPr>
            <p:ph type="title" orient="vert"/>
          </p:nvPr>
        </p:nvSpPr>
        <p:spPr>
          <a:xfrm rot="10800000" flipV="1">
            <a:off x="418288" y="-6"/>
            <a:ext cx="690665" cy="6857999"/>
          </a:xfrm>
        </p:spPr>
        <p:txBody>
          <a:bodyPr vert="vert270" rtlCol="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带描述文字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​​(S) 25"/>
          <p:cNvCxnSpPr/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长方形 19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​​(S) 30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六边形 44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六边形 45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六边形 46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六边形 47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 rtlCol="0"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49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51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52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53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日期</a:t>
            </a:r>
            <a:endParaRPr lang="zh-CN" altLang="en-US" noProof="0"/>
          </a:p>
        </p:txBody>
      </p:sp>
      <p:sp>
        <p:nvSpPr>
          <p:cNvPr id="54" name="文本占位符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endParaRPr lang="zh-CN" altLang="en-US" noProof="0"/>
          </a:p>
        </p:txBody>
      </p:sp>
      <p:sp>
        <p:nvSpPr>
          <p:cNvPr id="55" name="垂直标题 1"/>
          <p:cNvSpPr>
            <a:spLocks noGrp="1"/>
          </p:cNvSpPr>
          <p:nvPr>
            <p:ph type="title" orient="vert"/>
          </p:nvPr>
        </p:nvSpPr>
        <p:spPr>
          <a:xfrm rot="10800000" flipV="1">
            <a:off x="418288" y="-6"/>
            <a:ext cx="690665" cy="6857999"/>
          </a:xfrm>
        </p:spPr>
        <p:txBody>
          <a:bodyPr vert="vert270" rtlCol="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44DD0F-11FF-47F7-9EC3-19D3065B1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810F5E-8CEA-42F8-BF1C-AB1ECA8178E6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60000"/>
          </a:bodyPr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20190307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686300" y="236220"/>
            <a:ext cx="6908800" cy="6357620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 of us 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dipped in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flat, some in 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satin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some in 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gloss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But every 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once in a while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you find someone who's 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iridescent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and when you do, nothing will ever compare.</a:t>
            </a:r>
            <a:endParaRPr lang="en-US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dipped in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泡在里面，沉浸</a:t>
            </a: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satin 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绸缎，表示发光的东西</a:t>
            </a: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gloss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发光体</a:t>
            </a: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iridescent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像彩虹一样内外发光，多姿多彩</a:t>
            </a: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>
              <a:buFont typeface="Arial" panose="020B0604020202020204" pitchFamily="34" charset="0"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有的人平淡无奇，有的表面色泽艳丽， 有人表面很风光；但是偶尔，我们也会遇到彩虹一般内外发光的绚丽的人，一旦遇到，其他人就都是浮云一般。</a:t>
            </a: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第一天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标题 1"/>
          <p:cNvSpPr>
            <a:spLocks noGrp="1"/>
          </p:cNvSpPr>
          <p:nvPr>
            <p:ph type="title" orient="vert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的百日晨读句子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20190316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236220"/>
            <a:ext cx="6908800" cy="6531610"/>
          </a:xfrm>
        </p:spPr>
        <p:txBody>
          <a:bodyPr/>
          <a:p>
            <a:pPr algn="l"/>
            <a:r>
              <a:rPr lang="en-US" altLang="zh-CN" sz="2400"/>
              <a:t>You got a dream, you gotta protect it. People can't do something themselves, they wanna tell you you can't do it. if you want something, go get it.</a:t>
            </a:r>
            <a:endParaRPr lang="en-US" altLang="zh-CN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当你有了梦想的话，你就要去捍卫。那些一事无成的人，他们一定会告诉你，你不能把事情做成。假如你要某种东西，有理想的话一定要努力去实现它，</a:t>
            </a:r>
            <a:r>
              <a:rPr lang="en-US" altLang="zh-CN" sz="2400"/>
              <a:t>go get it.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 i="1" u="sng"/>
              <a:t>Happyness</a:t>
            </a:r>
            <a:endParaRPr lang="en-US" altLang="zh-CN" sz="2400"/>
          </a:p>
          <a:p>
            <a:pPr algn="l"/>
            <a:r>
              <a:rPr lang="en-US" altLang="zh-CN" sz="2400"/>
              <a:t>There is an “I” in happiness, there is no why.</a:t>
            </a:r>
            <a:endParaRPr lang="en-US" altLang="zh-CN" sz="2400"/>
          </a:p>
          <a:p>
            <a:pPr algn="l"/>
            <a:r>
              <a:rPr lang="zh-CN" altLang="en-US" sz="2400"/>
              <a:t>《当幸福来敲门</a:t>
            </a:r>
            <a:r>
              <a:rPr lang="zh-CN" altLang="en-US" sz="2400"/>
              <a:t>》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第十天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20190317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78435"/>
            <a:ext cx="6908800" cy="6463030"/>
          </a:xfrm>
        </p:spPr>
        <p:txBody>
          <a:bodyPr>
            <a:normAutofit lnSpcReduction="20000"/>
          </a:bodyPr>
          <a:p>
            <a:pPr algn="l"/>
            <a:r>
              <a:rPr lang="en-US" altLang="zh-CN" sz="2400"/>
              <a:t>Try </a:t>
            </a:r>
            <a:r>
              <a:rPr lang="en-US" altLang="zh-CN" sz="2400">
                <a:solidFill>
                  <a:srgbClr val="FF0000"/>
                </a:solidFill>
              </a:rPr>
              <a:t>not</a:t>
            </a:r>
            <a:r>
              <a:rPr lang="en-US" altLang="zh-CN" sz="2400"/>
              <a:t> to become a man of success, </a:t>
            </a:r>
            <a:r>
              <a:rPr lang="en-US" altLang="zh-CN" sz="2400">
                <a:solidFill>
                  <a:srgbClr val="FF0000"/>
                </a:solidFill>
              </a:rPr>
              <a:t>but rather</a:t>
            </a:r>
            <a:r>
              <a:rPr lang="en-US" altLang="zh-CN" sz="2400"/>
              <a:t> try to become a man of value.</a:t>
            </a:r>
            <a:endParaRPr lang="en-US" altLang="zh-CN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不要去做一个成功的人，而是要做一个有价值的人。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Catch the moments of your life. Catch them while you're young and quick.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趁着你还年轻利落，把握住生活中的美好瞬间吧。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All that exists is what's ahead.</a:t>
            </a:r>
            <a:endParaRPr lang="en-US" altLang="zh-CN" sz="2400"/>
          </a:p>
          <a:p>
            <a:pPr algn="l"/>
            <a:r>
              <a:rPr lang="zh-CN" altLang="en-US" sz="2400"/>
              <a:t>值得期待的只有前方。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Good things are worth the wait.</a:t>
            </a:r>
            <a:endParaRPr lang="en-US" altLang="zh-CN" sz="2400"/>
          </a:p>
          <a:p>
            <a:pPr algn="l"/>
            <a:r>
              <a:rPr lang="en-US" altLang="zh-CN" sz="2400"/>
              <a:t>Nobody gives away anything valuable for free.</a:t>
            </a:r>
            <a:endParaRPr lang="en-US" altLang="zh-CN" sz="2400"/>
          </a:p>
          <a:p>
            <a:pPr algn="l"/>
            <a:r>
              <a:rPr lang="en-US" altLang="zh-CN" sz="2400"/>
              <a:t>Today is the first day of the rest of your life.</a:t>
            </a:r>
            <a:endParaRPr lang="en-US" altLang="zh-CN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第十一天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454525" y="187325"/>
            <a:ext cx="7140575" cy="6445250"/>
          </a:xfrm>
        </p:spPr>
        <p:txBody>
          <a:bodyPr/>
          <a:p>
            <a:pPr algn="l"/>
            <a:r>
              <a:rPr lang="en-US" altLang="zh-CN" sz="2400"/>
              <a:t>if, for example, you come at four o'clock in the afternoon, then at three o'clock I shall begin to be happy. I shall happier and happier as the hour advances. At four o'clock, I shall already be worrying and jumping about. I shall show you how happy I am! But if you come at just any time, I shall nver know at what hour my heart is to be ready to greet you...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And now here is my secret, a very simple secret. It is only with the heart that one can see rightly; what is essential is invisible to the eyes.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《小王子》</a:t>
            </a:r>
            <a:r>
              <a:rPr lang="zh-CN" altLang="en-US" sz="2400"/>
              <a:t>安东尼·德·圣-埃克苏佩里</a:t>
            </a:r>
            <a:endParaRPr lang="zh-CN" altLang="en-US" sz="2400"/>
          </a:p>
          <a:p>
            <a:pPr algn="l"/>
            <a:r>
              <a:rPr lang="zh-CN" altLang="en-US" sz="2400"/>
              <a:t>其它作品：《风沙星辰》《人类的大地》《夜航》《要塞》《空军飞行员》《南方邮航》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第十二天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20190308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96850"/>
            <a:ext cx="6908800" cy="6445250"/>
          </a:xfrm>
        </p:spPr>
        <p:txBody>
          <a:bodyPr/>
          <a:p>
            <a:pPr algn="l"/>
            <a:r>
              <a:rPr lang="en-US" altLang="zh-CN" sz="2400"/>
              <a:t>For attractive lips, speak words of kindness, for lovely eyes, </a:t>
            </a:r>
            <a:r>
              <a:rPr lang="en-US" altLang="zh-CN" sz="2400" b="1"/>
              <a:t>seek out</a:t>
            </a:r>
            <a:r>
              <a:rPr lang="en-US" altLang="zh-CN" sz="2400"/>
              <a:t> the good in people. For a slim figure, share your food with the hungry.</a:t>
            </a:r>
            <a:endParaRPr lang="en-US" altLang="zh-CN" sz="2400"/>
          </a:p>
          <a:p>
            <a:pPr algn="l"/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seek out </a:t>
            </a:r>
            <a:r>
              <a:rPr lang="zh-CN" altLang="en-US" sz="2400"/>
              <a:t>通过寻求找到、发现</a:t>
            </a:r>
            <a:endParaRPr lang="zh-CN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slim </a:t>
            </a:r>
            <a:r>
              <a:rPr lang="zh-CN" altLang="en-US" sz="2400"/>
              <a:t>苗条的，瘦的</a:t>
            </a:r>
            <a:endParaRPr lang="zh-CN" altLang="en-US" sz="24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slim figure </a:t>
            </a:r>
            <a:r>
              <a:rPr lang="zh-CN" altLang="en-US" sz="2400">
                <a:solidFill>
                  <a:schemeClr val="tx1"/>
                </a:solidFill>
              </a:rPr>
              <a:t>苗条的身材</a:t>
            </a:r>
            <a:endParaRPr lang="zh-CN" altLang="en-US" sz="2400"/>
          </a:p>
          <a:p>
            <a:pPr algn="l"/>
            <a:endParaRPr lang="zh-CN" altLang="en-US" sz="2800"/>
          </a:p>
          <a:p>
            <a:pPr algn="l"/>
            <a:r>
              <a:rPr lang="zh-CN" altLang="en-US" sz="2400"/>
              <a:t>如果一个人要有优美的，充满魅力的嘴唇，就要讲善良的话，如果要有可爱的眼睛，就要发现别人的优点，如果想要又苗条的身材，就要把食物分享给饥饿的人。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第二天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20190309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226060"/>
            <a:ext cx="6908800" cy="6358255"/>
          </a:xfrm>
        </p:spPr>
        <p:txBody>
          <a:bodyPr/>
          <a:p>
            <a:pPr algn="l"/>
            <a:r>
              <a:rPr lang="en-US" altLang="zh-CN" sz="2800"/>
              <a:t>There's a crack, a crack in everything. That's how the light gets in.</a:t>
            </a:r>
            <a:endParaRPr lang="en-US" altLang="zh-CN" sz="24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万物总有裂痕，一旦裂痕出现，光线就会照射进来。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《美丽的失落者》</a:t>
            </a:r>
            <a:endParaRPr lang="zh-CN" altLang="en-US" sz="2800"/>
          </a:p>
          <a:p>
            <a:pPr algn="l"/>
            <a:r>
              <a:rPr lang="zh-CN" altLang="en-US" sz="2800"/>
              <a:t>电影《我是你的男人</a:t>
            </a:r>
            <a:r>
              <a:rPr lang="zh-CN" altLang="en-US" sz="2800"/>
              <a:t>》</a:t>
            </a:r>
            <a:endParaRPr lang="zh-CN" altLang="en-US" sz="2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第三天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20190310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96850"/>
            <a:ext cx="6908800" cy="6445885"/>
          </a:xfrm>
        </p:spPr>
        <p:txBody>
          <a:bodyPr>
            <a:normAutofit lnSpcReduction="10000"/>
          </a:bodyPr>
          <a:p>
            <a:pPr algn="l"/>
            <a:r>
              <a:rPr lang="en-US" altLang="zh-CN" sz="2400"/>
              <a:t>The mark of an immature man is that he wants to die nobly for a cause, </a:t>
            </a:r>
            <a:r>
              <a:rPr lang="en-US" altLang="zh-CN" sz="2400" b="1"/>
              <a:t>while</a:t>
            </a:r>
            <a:r>
              <a:rPr lang="en-US" altLang="zh-CN" sz="2400"/>
              <a:t> the mark of the mature man is that he wants to live humbly for one.</a:t>
            </a:r>
            <a:endParaRPr lang="en-US" altLang="zh-CN" sz="2800"/>
          </a:p>
          <a:p>
            <a:pPr algn="l"/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mature/immature</a:t>
            </a:r>
            <a:r>
              <a:rPr lang="zh-CN" altLang="en-US" sz="2400"/>
              <a:t>： 成熟</a:t>
            </a:r>
            <a:r>
              <a:rPr lang="en-US" altLang="zh-CN" sz="2400"/>
              <a:t>/</a:t>
            </a:r>
            <a:r>
              <a:rPr lang="zh-CN" altLang="en-US" sz="2400"/>
              <a:t>不成熟</a:t>
            </a:r>
            <a:endParaRPr lang="zh-CN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nobly </a:t>
            </a:r>
            <a:r>
              <a:rPr lang="zh-CN" altLang="en-US" sz="2400"/>
              <a:t>高贵地</a:t>
            </a:r>
            <a:endParaRPr lang="zh-CN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cause </a:t>
            </a:r>
            <a:r>
              <a:rPr lang="zh-CN" altLang="en-US" sz="2400"/>
              <a:t>视野，理想</a:t>
            </a:r>
            <a:endParaRPr lang="zh-CN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/>
              <a:t>humble </a:t>
            </a:r>
            <a:r>
              <a:rPr lang="zh-CN" altLang="en-US" sz="2400"/>
              <a:t>卑贱的，低下的，谦虚的</a:t>
            </a:r>
            <a:endParaRPr lang="en-US" altLang="zh-CN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400"/>
              <a:t>一个不成熟的理想主义者，会为事业或理想而悲壮或高贵的死去，而一个程序的理想主义者愿意为理想事业苟且地活着，知道理想实现。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《麦田里的守望者</a:t>
            </a:r>
            <a:r>
              <a:rPr lang="zh-CN" altLang="en-US" sz="2400"/>
              <a:t>》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第四天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20190311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78435"/>
            <a:ext cx="6908800" cy="6414770"/>
          </a:xfrm>
        </p:spPr>
        <p:txBody>
          <a:bodyPr/>
          <a:p>
            <a:pPr algn="l"/>
            <a:r>
              <a:rPr lang="en-US" altLang="zh-CN" sz="2400"/>
              <a:t>There's only one heroism in the world: to see the world </a:t>
            </a:r>
            <a:r>
              <a:rPr lang="en-US" altLang="zh-CN" sz="2400" b="1"/>
              <a:t>as it is(</a:t>
            </a:r>
            <a:r>
              <a:rPr lang="zh-CN" altLang="en-US" sz="2400" b="1"/>
              <a:t>按照它本来的样子</a:t>
            </a:r>
            <a:r>
              <a:rPr lang="en-US" altLang="zh-CN" sz="2400" b="1"/>
              <a:t>)</a:t>
            </a:r>
            <a:r>
              <a:rPr lang="en-US" altLang="zh-CN" sz="2400"/>
              <a:t> and to love it.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生活中有一种英雄主义，那就是在认清生活真相之后依然热爱生活。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《米开朗基罗传》 罗曼罗兰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第五天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20190312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58115"/>
            <a:ext cx="6908800" cy="6454775"/>
          </a:xfrm>
        </p:spPr>
        <p:txBody>
          <a:bodyPr/>
          <a:p>
            <a:pPr algn="l"/>
            <a:r>
              <a:rPr lang="en-US" altLang="zh-CN" sz="2400"/>
              <a:t>Courage is not a man with a gun in his hand. It's knowing you're</a:t>
            </a:r>
            <a:r>
              <a:rPr lang="en-US" altLang="zh-CN" sz="2400" b="1"/>
              <a:t> licked(</a:t>
            </a:r>
            <a:r>
              <a:rPr lang="zh-CN" altLang="en-US" sz="2400" b="1"/>
              <a:t>被舔</a:t>
            </a:r>
            <a:r>
              <a:rPr lang="en-US" altLang="zh-CN" sz="2400" b="1"/>
              <a:t>) </a:t>
            </a:r>
            <a:r>
              <a:rPr lang="en-US" altLang="zh-CN" sz="2400"/>
              <a:t>before you begin but you begin anyway and you </a:t>
            </a:r>
            <a:r>
              <a:rPr lang="en-US" altLang="zh-CN" sz="2400" b="1"/>
              <a:t>see it through</a:t>
            </a:r>
            <a:r>
              <a:rPr lang="zh-CN" altLang="en-US" sz="2400" b="1"/>
              <a:t>（看透）</a:t>
            </a:r>
            <a:r>
              <a:rPr lang="en-US" altLang="zh-CN" sz="2400"/>
              <a:t> no matter what.</a:t>
            </a:r>
            <a:endParaRPr lang="en-US" altLang="zh-CN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勇敢并不是一个人手中拿着枪，而是当你还没有开始的时候，就知道自己会输，可是你依然要去做，而且无论如何会把它坚持到底。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《杀死一只知更鸟</a:t>
            </a:r>
            <a:r>
              <a:rPr lang="zh-CN" altLang="en-US" sz="2400"/>
              <a:t>》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第六天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207010"/>
            <a:ext cx="6908800" cy="6386830"/>
          </a:xfrm>
        </p:spPr>
        <p:txBody>
          <a:bodyPr/>
          <a:p>
            <a:pPr algn="l"/>
            <a:r>
              <a:rPr lang="zh-CN" altLang="en-US" sz="2400"/>
              <a:t>美国女飞行员</a:t>
            </a:r>
            <a:r>
              <a:rPr lang="en-US" altLang="zh-CN" sz="2400"/>
              <a:t>Amelia Mary Earhart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The most difficult thing is the decision to act, the rest is merely </a:t>
            </a:r>
            <a:r>
              <a:rPr lang="en-US" altLang="zh-CN" sz="2400" b="1"/>
              <a:t>tenacity(</a:t>
            </a:r>
            <a:r>
              <a:rPr lang="zh-CN" altLang="en-US" sz="2400" b="1"/>
              <a:t>顽固地坚持下去</a:t>
            </a:r>
            <a:r>
              <a:rPr lang="en-US" altLang="zh-CN" sz="2400" b="1"/>
              <a:t>)</a:t>
            </a:r>
            <a:r>
              <a:rPr lang="en-US" altLang="zh-CN" sz="2400"/>
              <a:t>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世界上最困难的事情就是要下决心去做，一旦下了决定以后，剩下的就仅仅是拼命地坚持就行了。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《坚持到底》</a:t>
            </a:r>
            <a:r>
              <a:rPr lang="en-US" altLang="zh-CN" sz="2400"/>
              <a:t>--</a:t>
            </a:r>
            <a:r>
              <a:rPr lang="zh-CN" altLang="en-US" sz="2400"/>
              <a:t>阿杜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第七天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20190314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87325"/>
            <a:ext cx="6908800" cy="6416040"/>
          </a:xfrm>
        </p:spPr>
        <p:txBody>
          <a:bodyPr/>
          <a:p>
            <a:pPr algn="l"/>
            <a:r>
              <a:rPr lang="en-US" altLang="zh-CN" sz="2400"/>
              <a:t>Remember, hope is a good thing, maybe the best of things and no good thing ever dies!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请记住，希望是一个特别好的东西，也许是世界上最好的东西，好的东西是不会死亡，不会消失的。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《相信未来》 食指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第八天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0000"/>
          </a:bodyPr>
          <a:p>
            <a:r>
              <a:rPr lang="en-US" altLang="zh-CN"/>
              <a:t>20190315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86300" y="187325"/>
            <a:ext cx="6908800" cy="6493510"/>
          </a:xfrm>
        </p:spPr>
        <p:txBody>
          <a:bodyPr/>
          <a:p>
            <a:pPr algn="l"/>
            <a:r>
              <a:rPr lang="en-US" altLang="zh-CN" sz="2400"/>
              <a:t>Sometimes when you take two ordinary things and put them together at just the right time, there's a chance they'll become two less ordinary things.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有时候，当你把很平常，很普通的东西在恰到好处的时间放到一起，就可能这两个东西变得不那么平常了。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we can be ordinary, but should not be mediocre.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《小斯图亚特》、《夏洛的网》、《风格的要素</a:t>
            </a:r>
            <a:r>
              <a:rPr lang="zh-CN" altLang="en-US" sz="2400"/>
              <a:t>》</a:t>
            </a:r>
            <a:endParaRPr lang="zh-CN" altLang="en-US" sz="24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72954f50-91f1-45f4-b04d-f9380bd43082}"/>
</p:tagLst>
</file>

<file path=ppt/theme/theme1.xml><?xml version="1.0" encoding="utf-8"?>
<a:theme xmlns:a="http://schemas.openxmlformats.org/drawingml/2006/main" name="Office 主题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3205</Words>
  <Application>WPS 演示</Application>
  <PresentationFormat>Widescreen</PresentationFormat>
  <Paragraphs>145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Arial</vt:lpstr>
      <vt:lpstr>微软雅黑</vt:lpstr>
      <vt:lpstr>Arial Unicode MS</vt:lpstr>
      <vt:lpstr>Office 主题</vt:lpstr>
      <vt:lpstr>Mark的百日晨读句子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星海公园看海</cp:lastModifiedBy>
  <cp:revision>26</cp:revision>
  <dcterms:created xsi:type="dcterms:W3CDTF">2018-08-16T08:03:00Z</dcterms:created>
  <dcterms:modified xsi:type="dcterms:W3CDTF">2019-03-17T22:49:19Z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