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63" r:id="rId1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长方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长方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长方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FFF072-75C7-44FC-8C73-D7DEB070128D}" type="datetime1">
              <a:rPr lang="zh-CN" altLang="en-US" smtClean="0"/>
              <a:t>2020/7/11</a:t>
            </a:fld>
            <a:endParaRPr lang="en-US" dirty="0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116B61-8AFC-4CC4-AF95-DF5E2C758192}" type="datetime1">
              <a:rPr lang="zh-CN" altLang="en-US" smtClean="0"/>
              <a:t>2020/7/11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30B1CA-5CDD-40C6-B3D4-F19C60D48989}" type="datetime1">
              <a:rPr lang="zh-CN" altLang="en-US" smtClean="0"/>
              <a:t>2020/7/11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355DD5-1720-40A4-B380-20F1C19FAD03}" type="datetime1">
              <a:rPr lang="zh-CN" altLang="en-US" smtClean="0"/>
              <a:t>2020/7/11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长方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长方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长方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长方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grpSp>
        <p:nvGrpSpPr>
          <p:cNvPr id="16" name="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fld id="{2B93C77E-1F96-468D-8A96-547A00E1EDB4}" type="datetime1">
              <a:rPr lang="zh-CN" altLang="en-US" smtClean="0"/>
              <a:t>2020/7/11</a:t>
            </a:fld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DB2AB6-BB70-4453-B002-DB059848ADBB}" type="datetime1">
              <a:rPr lang="zh-CN" altLang="en-US" smtClean="0"/>
              <a:t>2020/7/11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3B7C30-D6FF-4D1D-BAA3-30D9C62DC2C2}" type="datetime1">
              <a:rPr lang="zh-CN" altLang="en-US" smtClean="0"/>
              <a:t>2020/7/11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1A083C-3DF1-4D7D-B8C7-92909521157B}" type="datetime1">
              <a:rPr lang="zh-CN" altLang="en-US" smtClean="0"/>
              <a:t>2020/7/11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40E74A-E5D1-48E6-803A-2F186739B7B8}" type="datetime1">
              <a:rPr lang="zh-CN" altLang="en-US" smtClean="0"/>
              <a:t>2020/7/11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E4AE443-9521-4BED-AB6B-2A5C380BF0D6}" type="datetime1">
              <a:rPr lang="zh-CN" altLang="en-US" smtClean="0"/>
              <a:t>2020/7/11</a:t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B85E54B-6207-4148-BA3E-E74DFD2782BA}" type="datetime1">
              <a:rPr lang="zh-CN" altLang="en-US" smtClean="0"/>
              <a:t>2020/7/11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长方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57BDC0-C26A-4ED8-9FCC-9BB02853F167}" type="datetime1">
              <a:rPr lang="zh-CN" altLang="en-US" smtClean="0"/>
              <a:t>2020/7/11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徽标特写&#10;&#10;说明自动生成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长方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长方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4400" dirty="0">
                <a:solidFill>
                  <a:schemeClr val="tx1"/>
                </a:solidFill>
              </a:rPr>
              <a:t>AI</a:t>
            </a:r>
            <a:endParaRPr lang="zh-cn" sz="4400" dirty="0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77500" lnSpcReduction="20000"/>
          </a:bodyPr>
          <a:lstStyle/>
          <a:p>
            <a:pPr rtl="0">
              <a:spcAft>
                <a:spcPts val="600"/>
              </a:spcAft>
            </a:pPr>
            <a:r>
              <a:rPr lang="en-US" altLang="zh-CN" dirty="0">
                <a:solidFill>
                  <a:schemeClr val="tx1"/>
                </a:solidFill>
              </a:rPr>
              <a:t>I.C.E. TMC 499</a:t>
            </a:r>
            <a:r>
              <a:rPr lang="en-US" altLang="zh-CN" baseline="30000" dirty="0">
                <a:solidFill>
                  <a:schemeClr val="tx1"/>
                </a:solidFill>
              </a:rPr>
              <a:t>th</a:t>
            </a:r>
            <a:r>
              <a:rPr lang="en-US" altLang="zh-CN" dirty="0">
                <a:solidFill>
                  <a:schemeClr val="tx1"/>
                </a:solidFill>
              </a:rPr>
              <a:t> Meeting</a:t>
            </a:r>
          </a:p>
          <a:p>
            <a:pPr rtl="0">
              <a:spcAft>
                <a:spcPts val="600"/>
              </a:spcAft>
            </a:pPr>
            <a:r>
              <a:rPr lang="en-US" altLang="zh-CN" dirty="0">
                <a:solidFill>
                  <a:schemeClr val="tx1"/>
                </a:solidFill>
              </a:rPr>
              <a:t>TTM: Mark 2020.7.11</a:t>
            </a:r>
            <a:endParaRPr 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FA6EC-7080-4916-98DA-C0C6BD937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06858"/>
            <a:ext cx="10058400" cy="4345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6600" dirty="0"/>
              <a:t>9</a:t>
            </a:r>
            <a:r>
              <a:rPr lang="en-US" altLang="zh-CN" sz="3200" dirty="0"/>
              <a:t>. Can AI replace people to work in the future</a:t>
            </a:r>
            <a:r>
              <a:rPr lang="zh-CN" altLang="en-US" sz="3200" dirty="0"/>
              <a:t>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39C09-28B8-4ABC-A27B-1A79B7F0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2020/7/11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97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FA6EC-7080-4916-98DA-C0C6BD937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06858"/>
            <a:ext cx="10058400" cy="4345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6600" dirty="0"/>
              <a:t>10</a:t>
            </a:r>
            <a:r>
              <a:rPr lang="en-US" altLang="zh-CN" sz="3200" dirty="0"/>
              <a:t>. There will be an advanced AI robot in your home some day, could you take him as one of your family? </a:t>
            </a:r>
            <a:endParaRPr lang="zh-CN" altLang="en-US" sz="3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39C09-28B8-4ABC-A27B-1A79B7F0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2020/7/11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5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42337-E741-45BA-9680-738F9F102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2681"/>
            <a:ext cx="10058400" cy="1372637"/>
          </a:xfrm>
        </p:spPr>
        <p:txBody>
          <a:bodyPr/>
          <a:lstStyle/>
          <a:p>
            <a:pPr algn="ctr"/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686330-5B37-4A97-AE25-77AD8D190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2020/7/11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3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FA6EC-7080-4916-98DA-C0C6BD937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06858"/>
            <a:ext cx="10058400" cy="4345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6600" dirty="0"/>
              <a:t>1</a:t>
            </a:r>
            <a:r>
              <a:rPr lang="en-US" altLang="zh-CN" sz="3200" dirty="0"/>
              <a:t>. What’s your favorite AI software? Share it with us.</a:t>
            </a:r>
            <a:endParaRPr lang="zh-CN" altLang="en-US" sz="3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39C09-28B8-4ABC-A27B-1A79B7F0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2020/7/11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3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FA6EC-7080-4916-98DA-C0C6BD937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06858"/>
            <a:ext cx="10058400" cy="4345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6600" dirty="0"/>
              <a:t>2</a:t>
            </a:r>
            <a:r>
              <a:rPr lang="en-US" altLang="zh-CN" sz="3200" dirty="0"/>
              <a:t>. Could you buy a paint made by AI? if you have such an experience, share it with us. If not, imagine that situation.</a:t>
            </a:r>
            <a:endParaRPr lang="zh-CN" altLang="en-US" sz="3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39C09-28B8-4ABC-A27B-1A79B7F0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2020/7/11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0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FA6EC-7080-4916-98DA-C0C6BD937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06858"/>
            <a:ext cx="10058400" cy="4345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6600" dirty="0"/>
              <a:t>3</a:t>
            </a:r>
            <a:r>
              <a:rPr lang="en-US" altLang="zh-CN" sz="3200" dirty="0"/>
              <a:t>. What is the hardest problem you want to let AI solve it?</a:t>
            </a:r>
            <a:endParaRPr lang="zh-CN" altLang="en-US" sz="3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39C09-28B8-4ABC-A27B-1A79B7F0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2020/7/11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FA6EC-7080-4916-98DA-C0C6BD937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06858"/>
            <a:ext cx="10058400" cy="4345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6600" dirty="0"/>
              <a:t>4</a:t>
            </a:r>
            <a:r>
              <a:rPr lang="en-US" altLang="zh-CN" sz="3200" dirty="0"/>
              <a:t>. I think that this situation happened to us, if you have a child, he or she can’t get time through traditional clock. Because they usually use AI product, like Siri, </a:t>
            </a:r>
            <a:r>
              <a:rPr lang="zh-CN" altLang="en-US" sz="3200" dirty="0"/>
              <a:t>小爱同学</a:t>
            </a:r>
            <a:r>
              <a:rPr lang="en-US" altLang="zh-CN" sz="3200" dirty="0"/>
              <a:t> etc. Generally, children use these products can get time, but they lose some basic capabilities, what do you think about it?</a:t>
            </a:r>
            <a:endParaRPr lang="zh-CN" altLang="en-US" sz="3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39C09-28B8-4ABC-A27B-1A79B7F0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2020/7/11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72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FA6EC-7080-4916-98DA-C0C6BD937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06858"/>
            <a:ext cx="10058400" cy="4345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6600" dirty="0"/>
              <a:t>5</a:t>
            </a:r>
            <a:r>
              <a:rPr lang="en-US" altLang="zh-CN" sz="3200" dirty="0"/>
              <a:t>. Tell us a story and the story contains following words:</a:t>
            </a:r>
          </a:p>
          <a:p>
            <a:pPr marL="0" indent="0">
              <a:buNone/>
            </a:pPr>
            <a:r>
              <a:rPr lang="en-US" altLang="zh-CN" sz="3200" b="1" dirty="0"/>
              <a:t>mother, father, AI </a:t>
            </a:r>
            <a:endParaRPr lang="zh-CN" altLang="en-US" sz="3200" b="1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39C09-28B8-4ABC-A27B-1A79B7F0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2020/7/11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6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FA6EC-7080-4916-98DA-C0C6BD937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06858"/>
            <a:ext cx="10058400" cy="4345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6600" dirty="0"/>
              <a:t>6</a:t>
            </a:r>
            <a:r>
              <a:rPr lang="en-US" altLang="zh-CN" sz="3200" dirty="0"/>
              <a:t>. Role play</a:t>
            </a:r>
          </a:p>
          <a:p>
            <a:pPr marL="0" indent="0">
              <a:buNone/>
            </a:pPr>
            <a:r>
              <a:rPr lang="en-US" altLang="zh-CN" sz="3200" dirty="0"/>
              <a:t>Alice got angry one day. Her AI machine talked with her to make her happy.</a:t>
            </a:r>
          </a:p>
          <a:p>
            <a:pPr marL="0" indent="0">
              <a:buNone/>
            </a:pPr>
            <a:r>
              <a:rPr lang="en-US" altLang="zh-CN" sz="3200" dirty="0"/>
              <a:t>role1 Alice:</a:t>
            </a:r>
          </a:p>
          <a:p>
            <a:pPr marL="0" indent="0">
              <a:buNone/>
            </a:pPr>
            <a:r>
              <a:rPr lang="en-US" altLang="zh-CN" sz="3200" dirty="0"/>
              <a:t>role2 AI machine: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39C09-28B8-4ABC-A27B-1A79B7F0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2020/7/11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8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FA6EC-7080-4916-98DA-C0C6BD937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06858"/>
            <a:ext cx="10058400" cy="4345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6600" dirty="0"/>
              <a:t>7</a:t>
            </a:r>
            <a:r>
              <a:rPr lang="en-US" altLang="zh-CN" sz="3200" dirty="0"/>
              <a:t>. Do you use AI camera or professional camera to record your daily life? Which one do you prefer? </a:t>
            </a:r>
            <a:endParaRPr lang="zh-CN" altLang="en-US" sz="3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39C09-28B8-4ABC-A27B-1A79B7F0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2020/7/11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9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FA6EC-7080-4916-98DA-C0C6BD937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06858"/>
            <a:ext cx="10058400" cy="4345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6600" dirty="0"/>
              <a:t>8</a:t>
            </a:r>
            <a:r>
              <a:rPr lang="en-US" altLang="zh-CN" sz="3200" dirty="0"/>
              <a:t>. In the future, if you don’t have enough time to take care of your parent, would you like to choose a AI product to look after them?</a:t>
            </a:r>
            <a:endParaRPr lang="zh-CN" altLang="en-US" sz="3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39C09-28B8-4ABC-A27B-1A79B7F0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355DD5-1720-40A4-B380-20F1C19FAD03}" type="datetime1">
              <a:rPr lang="zh-CN" altLang="en-US" smtClean="0"/>
              <a:t>2020/7/11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84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44_TF78438558.potx" id="{227AFF08-FC5F-4BA3-AF05-2635D9D2187B}" vid="{81FF9C36-32E8-4856-B9E7-3CC82E9CD62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{E45FE251-7B77-472C-9C63-B0FCFAA7DDC0}tf78438558</Template>
  <TotalTime>0</TotalTime>
  <Words>289</Words>
  <Application>Microsoft Office PowerPoint</Application>
  <PresentationFormat>宽屏</PresentationFormat>
  <Paragraphs>29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Microsoft YaHei UI</vt:lpstr>
      <vt:lpstr>Calibri</vt:lpstr>
      <vt:lpstr>Century Gothic</vt:lpstr>
      <vt:lpstr>Garamond</vt:lpstr>
      <vt:lpstr>SavonVTI</vt:lpstr>
      <vt:lpstr>AI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2020-07-09T12:59:34Z</dcterms:created>
  <dcterms:modified xsi:type="dcterms:W3CDTF">2020-07-11T10:51:24Z</dcterms:modified>
</cp:coreProperties>
</file>