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17"/>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Lst>
  <p:sldSz cx="12192000" cy="6858000"/>
  <p:notesSz cx="6858000" cy="9144000"/>
  <p:custDataLst>
    <p:tags r:id="rId21"/>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r>
              <a:rPr lang="zh-CN" altLang="en-US">
                <a:latin typeface="Microsoft YaHei UI" panose="020B0503020204020204" pitchFamily="34" charset="-122"/>
                <a:ea typeface="Microsoft YaHei UI" panose="020B0503020204020204" pitchFamily="34" charset="-122"/>
              </a:rPr>
              <a:t>第一天</a:t>
            </a:r>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r>
              <a:rPr lang="zh-CN" altLang="en-US"/>
              <a:t>第十天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r>
              <a:rPr lang="zh-CN" altLang="en-US"/>
              <a:t>第十一天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r>
              <a:rPr lang="zh-CN" altLang="en-US"/>
              <a:t>第十二天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r>
              <a:rPr lang="zh-CN" altLang="en-US"/>
              <a:t>第十三天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r>
              <a:rPr lang="zh-CN" altLang="en-US"/>
              <a:t>第二天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p:txBody>
      </p:sp>
      <p:sp>
        <p:nvSpPr>
          <p:cNvPr id="7" name="文本占位符 6"/>
          <p:cNvSpPr>
            <a:spLocks noGrp="1"/>
          </p:cNvSpPr>
          <p:nvPr>
            <p:ph type="body" sz="quarter" idx="10"/>
          </p:nvPr>
        </p:nvSpPr>
        <p:spPr/>
        <p:txBody>
          <a:bodyPr/>
          <a:p>
            <a:r>
              <a:rPr lang="zh-CN" altLang="en-US"/>
              <a:t>第三天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r>
              <a:rPr lang="zh-CN" altLang="en-US"/>
              <a:t>第四天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r>
              <a:rPr lang="zh-CN" altLang="en-US"/>
              <a:t>第五天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r>
              <a:rPr lang="zh-CN" altLang="en-US"/>
              <a:t>第六天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r>
              <a:rPr lang="zh-CN" altLang="en-US"/>
              <a:t>第七天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p:txBody>
      </p:sp>
      <p:sp>
        <p:nvSpPr>
          <p:cNvPr id="7" name="文本占位符 6"/>
          <p:cNvSpPr>
            <a:spLocks noGrp="1"/>
          </p:cNvSpPr>
          <p:nvPr>
            <p:ph type="body" sz="quarter" idx="10"/>
          </p:nvPr>
        </p:nvSpPr>
        <p:spPr/>
        <p:txBody>
          <a:bodyPr/>
          <a:p>
            <a:r>
              <a:rPr lang="zh-CN" altLang="en-US"/>
              <a:t>第八天</a:t>
            </a:r>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3510</Words>
  <Application>WPS 演示</Application>
  <PresentationFormat>Widescreen</PresentationFormat>
  <Paragraphs>157</Paragraphs>
  <Slides>13</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28</cp:revision>
  <dcterms:created xsi:type="dcterms:W3CDTF">2018-08-16T08:03:00Z</dcterms:created>
  <dcterms:modified xsi:type="dcterms:W3CDTF">2019-03-18T23:18:39Z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