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4062" cy="34210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n"/>
          <p:cNvSpPr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6" name="Google Shape;14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5" name="Google Shape;1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5" name="Google Shape;16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5" name="Google Shape;17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3" name="Google Shape;20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3" name="Google Shape;21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2" name="Google Shape;22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5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5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6" name="Google Shape;25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5" name="Google Shape;26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9" name="Google Shape;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9" name="Google Shape;1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0887" cy="3421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lvl="1" indent="-3746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lvl="1" indent="-3746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457200" y="6353175"/>
            <a:ext cx="21256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6553200" y="6353175"/>
            <a:ext cx="21256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/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/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/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/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/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/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/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3062"/>
            <a:ext cx="91440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237" y="1714500"/>
            <a:ext cx="2401887" cy="227488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187"/>
            <a:ext cx="9144000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125" y="-142875"/>
            <a:ext cx="24288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643062"/>
            <a:ext cx="91440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2071687"/>
            <a:ext cx="2868612" cy="19605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kedin/datab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open-replicator/" TargetMode="External"/><Relationship Id="rId4" Type="http://schemas.openxmlformats.org/officeDocument/2006/relationships/hyperlink" Target="http://code.google.com/p/tungsten-replicator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canal/wik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ysql.com/doc/internals/en/replication-protocol.html" TargetMode="External"/><Relationship Id="rId4" Type="http://schemas.openxmlformats.org/officeDocument/2006/relationships/hyperlink" Target="http://dev.mysql.com/doc/internals/en/binary-log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canal/issu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mysql.com/doc/internals/en/binary-log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500062" y="2130425"/>
            <a:ext cx="6143625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Canal开源产品介绍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195512" y="42211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七锋 @ taobao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Server模块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68312" y="551656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762" marR="0" lvl="0" indent="325438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server代表一个canal server运行实例，对应于一个jvm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instance对应于一个数据队列 （1个server对应0..n个instance)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12" y="1916112"/>
            <a:ext cx="8382000" cy="348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Server模块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server模块: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基于netty网络处理 + protobuf数据传输格式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instance模块：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a.  eventParser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增量数据解析器，目前仅支持mysql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b.  eventSink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数据过滤，加工，分发的工作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c.  eventStore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数据存储，目前1.0.6仅支持memory，file存储开发中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d.  metaManager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增量订阅&amp;消费信息管理器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Server配置示例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68412"/>
            <a:ext cx="67818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Client/Server交互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557337"/>
            <a:ext cx="8096250" cy="496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Client/Server交互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7" y="1628775"/>
            <a:ext cx="8826500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数据对象格式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57200" y="1600200"/>
            <a:ext cx="8229600" cy="49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437"/>
            <a:ext cx="9144000" cy="551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Client示例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7" y="1557337"/>
            <a:ext cx="79152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Client示例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875"/>
            <a:ext cx="9144000" cy="532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基于Canal能做什么？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数据库镜像&amp;备份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异构数据库同步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多地机房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二级索引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搜索引擎增量build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数据库操作审计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业务cache刷新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价格变化等重要业务变更消息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 ...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Canal目前使用情况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762" marR="0" lvl="0" indent="3381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Alibaba  200+ 数据解析任务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800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数据规模：6亿+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800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支持mysql5.1.40/48 , mysql 5.5.18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381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 startAt="2"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Canal使用群人数已超70+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产生背景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项目介绍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周边产品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roadmap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类似开源产品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linkedin  databus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https://github.com/linkedin/databus</a:t>
            </a:r>
            <a:endParaRPr sz="1800" b="0" i="0" u="none" strike="noStrike" cap="non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tungsten-replicator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http://code.google.com/p/tungsten-replicator/</a:t>
            </a:r>
            <a:endParaRPr sz="1800" b="0" i="0" u="none" strike="noStrike" cap="non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open-replicator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http://code.google.com/p/open-replicator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</a:t>
            </a:r>
            <a:endParaRPr sz="1800" b="0" i="0" u="none" strike="noStrike" cap="non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topic模式支持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2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web管理系统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3381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lphaLcPeriod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Auth权限管理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3381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lphaLcPeriod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监控体系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2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新数据源接入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338138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Hbase增量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client代码共建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共性业务场景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338138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LcPeriod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数据库同步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2" marR="0" lvl="1" indent="3381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LcPeriod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nosql同步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如hbase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相关资料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canal wiki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https://github.com/alibaba/canal/wiki</a:t>
            </a:r>
            <a:endParaRPr sz="1800" b="0" i="0" u="none" strike="noStrike" cap="non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mysql binary log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http://dev.mysql.com/doc/internals/en/binary-log.html</a:t>
            </a:r>
            <a:endParaRPr sz="1800" b="0" i="0" u="none" strike="noStrike" cap="non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mysql replication-protocol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http://dev.mysql.com/doc/internals/en/replication-protocol.html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问题反馈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qq交流群： 161559791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邮件交流： jianghang115@gmail.com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新浪微博： agapple0002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报告issue：</a:t>
            </a: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issues</a:t>
            </a:r>
            <a:endParaRPr sz="1800" b="0" i="0" u="none" strike="noStrike" cap="non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最后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762" marR="0" lvl="0" indent="3254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800" dirty="0">
              <a:ea typeface="Times New Roman"/>
            </a:endParaRPr>
          </a:p>
          <a:p>
            <a:pPr marL="4762" marR="0" lvl="0" indent="3254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indent="3254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indent="3254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marR="0" lvl="0" indent="32543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 &amp;  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产生背景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762" marR="0" lvl="0" indent="32543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早期，阿里巴巴B2B公司因为存在杭州和美国双机房部署，存在跨机房同步的业务需求，当时早期的数据库同步业务，主要是基于trigger的方式获取增量变更。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从2010年开始，阿里系公司开始逐步的尝试基于数据库的日志解析，获取增量变更进行同步，由此衍生出了增量订阅&amp;消费的业务，从此开启了一段新纪元.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Canal介绍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名称： canal [kə'næl]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译意： 水道/管道/沟渠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语言： 纯java开发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定位： 基于数据库增量日志准实时解析，提供增量数据订阅&amp;消费(目前开源版本主要支持了mysql)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457200" y="5157787"/>
            <a:ext cx="8229600" cy="136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Slave同步原理：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I/O thread接收binlog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62" marR="0" lvl="0" indent="32543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 SQL thread执行变更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700212"/>
            <a:ext cx="78327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95287" y="1700212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Binlog Dump交互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492375"/>
            <a:ext cx="83058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437"/>
            <a:ext cx="9144000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395287" y="580548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更多协议参考：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http://dev.mysql.com/doc/internals/en/binary-log.html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Canal工作原理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57200" y="5445125"/>
            <a:ext cx="822960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实时增量数据获取原理：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模拟slave的交互协议，伪装自己为mysql slave (类似于I/O thread线程)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412875"/>
            <a:ext cx="82296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Canal工作原理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57200" y="5300662"/>
            <a:ext cx="8229600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数据消费原理：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30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基于网络协议，提供数据订阅&amp;消费，类似于SQL Thread实现业务自定义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412875"/>
            <a:ext cx="84613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全屏显示(4:3)</PresentationFormat>
  <Paragraphs>119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Custom</vt:lpstr>
      <vt:lpstr>Custom</vt:lpstr>
      <vt:lpstr>Custom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3</cp:revision>
  <dcterms:modified xsi:type="dcterms:W3CDTF">2019-05-20T14:16:14Z</dcterms:modified>
</cp:coreProperties>
</file>