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/>
              <a:t>What is Scala?</a:t>
            </a:r>
            <a:endParaRPr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Scala</a:t>
            </a:r>
            <a:r>
              <a:rPr lang="zh-CN" altLang="en-US">
                <a:sym typeface="+mn-ea"/>
              </a:rPr>
              <a:t>语言自学总结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Scala Type Hierarchy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7365" y="2621280"/>
            <a:ext cx="5511800" cy="2482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Class Any is the root of the Scala class hierarchy and is an abstract class.</a:t>
            </a:r>
            <a:endParaRPr lang="zh-CN" altLang="en-US"/>
          </a:p>
          <a:p>
            <a:r>
              <a:rPr lang="zh-CN" altLang="en-US"/>
              <a:t>Every class in a Scala execution environment inherits directly or indirectly from this class.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Numeric types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665" y="1447800"/>
            <a:ext cx="5118735" cy="4526280"/>
          </a:xfrm>
          <a:prstGeom prst="rect">
            <a:avLst/>
          </a:prstGeom>
        </p:spPr>
      </p:pic>
      <p:pic>
        <p:nvPicPr>
          <p:cNvPr id="3" name="图片 2" descr="套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85" y="1811655"/>
            <a:ext cx="4738370" cy="2898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7425" y="1571625"/>
            <a:ext cx="7140575" cy="4728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Escape </a:t>
            </a:r>
            <a:r>
              <a:rPr lang="en-US" altLang="zh-CN"/>
              <a:t>C</a:t>
            </a:r>
            <a:r>
              <a:rPr lang="zh-CN" altLang="en-US"/>
              <a:t>haracter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6580"/>
            <a:ext cx="7467600" cy="3164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Structure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Scala</a:t>
            </a:r>
            <a:r>
              <a:rPr lang="zh-CN" altLang="en-US"/>
              <a:t>是什么样的语言？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Scala 是一门多范式（multi-paradigm）的编程语言，设计初衷是要集成面向对象编程和函数式编程的各种特性。</a:t>
            </a:r>
            <a:endParaRPr lang="zh-CN" altLang="en-US"/>
          </a:p>
          <a:p>
            <a:r>
              <a:rPr lang="zh-CN" altLang="en-US"/>
              <a:t>Scala 运行在Java虚拟机上，并兼容现有的Java程序。</a:t>
            </a:r>
            <a:endParaRPr lang="zh-CN" altLang="en-US"/>
          </a:p>
          <a:p>
            <a:r>
              <a:rPr lang="zh-CN" altLang="en-US"/>
              <a:t>Scala 源代码被编译成Java字节码，所以它可以运行于JVM之上，并可以调用现有的Java类库。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JDK</a:t>
            </a:r>
            <a:endParaRPr lang="en-US" altLang="zh-CN"/>
          </a:p>
          <a:p>
            <a:pPr lvl="1"/>
            <a:r>
              <a:rPr lang="en-US" altLang="zh-CN"/>
              <a:t>https://www.oracle.com/technetwork/java/javase/downloads/index.html</a:t>
            </a:r>
            <a:endParaRPr lang="en-US" altLang="zh-CN"/>
          </a:p>
          <a:p>
            <a:r>
              <a:rPr lang="en-US" altLang="zh-CN"/>
              <a:t>Scala</a:t>
            </a:r>
            <a:endParaRPr lang="en-US" altLang="zh-CN"/>
          </a:p>
          <a:p>
            <a:pPr lvl="1"/>
            <a:r>
              <a:rPr lang="en-US" altLang="zh-CN"/>
              <a:t>https://scala-lang.org/</a:t>
            </a:r>
            <a:endParaRPr lang="en-US" altLang="zh-CN"/>
          </a:p>
          <a:p>
            <a:r>
              <a:rPr lang="en-US" altLang="zh-CN"/>
              <a:t>Scala IDE</a:t>
            </a:r>
            <a:endParaRPr lang="en-US" altLang="zh-CN"/>
          </a:p>
          <a:p>
            <a:pPr lvl="1"/>
            <a:r>
              <a:rPr lang="en-US" altLang="zh-CN"/>
              <a:t>http://scala-ide.org/</a:t>
            </a:r>
            <a:endParaRPr lang="en-US" altLang="zh-CN"/>
          </a:p>
          <a:p>
            <a:pPr lvl="1"/>
            <a:r>
              <a:rPr lang="en-US" altLang="zh-CN"/>
              <a:t>https://www.jetbrains.com/idea/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6195" indent="0">
              <a:buNone/>
            </a:pPr>
            <a:r>
              <a:rPr lang="zh-CN" altLang="en-US"/>
              <a:t>object HelloWorldScala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def main(args: Array[String])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println("Hello Scala !!")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Scala</a:t>
            </a:r>
            <a:r>
              <a:rPr lang="zh-CN" altLang="en-US"/>
              <a:t>关键字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2460" y="1600200"/>
            <a:ext cx="7811135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Variable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lazy val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6195" indent="0">
              <a:buNone/>
            </a:pPr>
            <a:r>
              <a:rPr lang="zh-CN" altLang="en-US"/>
              <a:t>An immutable variable is declared with the keyword val.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object HelloWorldScala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def main(args: Array[String])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val str = "Hello World";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println(str);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</a:t>
            </a:r>
            <a:r>
              <a:rPr lang="en-US" altLang="zh-CN"/>
              <a:t>str = 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Puma</a:t>
            </a:r>
            <a:r>
              <a:rPr lang="zh-CN" altLang="en-US">
                <a:sym typeface="+mn-ea"/>
              </a:rPr>
              <a:t>";  </a:t>
            </a:r>
            <a:r>
              <a:rPr lang="en-US" altLang="zh-CN">
                <a:sym typeface="+mn-ea"/>
              </a:rPr>
              <a:t>// compile error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6195" indent="0">
              <a:buNone/>
            </a:pPr>
            <a:r>
              <a:rPr lang="zh-CN" altLang="en-US"/>
              <a:t>var declares a mutable variable.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object HelloWorldScala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def main(args: Array[String])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var str = "Hello World";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str = "New String";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println(str);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lazy var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36195" indent="0">
              <a:buNone/>
            </a:pPr>
            <a:r>
              <a:rPr lang="zh-CN" altLang="en-US"/>
              <a:t>Lazy val variables are calculated once, the first time the variable is accessed.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object Main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def main(args: Array[String]) {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    val x = 10e20;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    val y = 20e10;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      lazy val z = x*y;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  }</a:t>
            </a:r>
            <a:endParaRPr lang="zh-CN" altLang="en-US"/>
          </a:p>
          <a:p>
            <a:pPr marL="36195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1287</Words>
  <Application>WPS 演示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 2</vt:lpstr>
      <vt:lpstr>Arial</vt:lpstr>
      <vt:lpstr>Franklin Gothic Book</vt:lpstr>
      <vt:lpstr>黑体</vt:lpstr>
      <vt:lpstr>微软雅黑</vt:lpstr>
      <vt:lpstr>Arial Unicode MS</vt:lpstr>
      <vt:lpstr>Calibri</vt:lpstr>
      <vt:lpstr>Technic</vt:lpstr>
      <vt:lpstr>What is Scala?</vt:lpstr>
      <vt:lpstr>Scala是什么样的语言？</vt:lpstr>
      <vt:lpstr>环境搭建</vt:lpstr>
      <vt:lpstr>Hello World</vt:lpstr>
      <vt:lpstr>Scala关键字</vt:lpstr>
      <vt:lpstr>Variable</vt:lpstr>
      <vt:lpstr>val</vt:lpstr>
      <vt:lpstr>var</vt:lpstr>
      <vt:lpstr>lazy var</vt:lpstr>
      <vt:lpstr>Scala Type Hierarchy</vt:lpstr>
      <vt:lpstr>Any</vt:lpstr>
      <vt:lpstr>Numeric types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星海公园看海</cp:lastModifiedBy>
  <cp:revision>10</cp:revision>
  <dcterms:created xsi:type="dcterms:W3CDTF">2014-09-16T21:40:00Z</dcterms:created>
  <dcterms:modified xsi:type="dcterms:W3CDTF">2019-02-01T11:23:50Z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2052-11.1.0.8415</vt:lpwstr>
  </property>
</Properties>
</file>