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0"/>
    <p:restoredTop sz="94671"/>
  </p:normalViewPr>
  <p:slideViewPr>
    <p:cSldViewPr snapToGrid="0" snapToObjects="1">
      <p:cViewPr>
        <p:scale>
          <a:sx n="90" d="100"/>
          <a:sy n="90" d="100"/>
        </p:scale>
        <p:origin x="1728" y="144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3C43-EE61-8043-8B30-384D89B68497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A259-4EBA-4F48-9F78-329BBF82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0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3C43-EE61-8043-8B30-384D89B68497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A259-4EBA-4F48-9F78-329BBF82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0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3C43-EE61-8043-8B30-384D89B68497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A259-4EBA-4F48-9F78-329BBF82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3C43-EE61-8043-8B30-384D89B68497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A259-4EBA-4F48-9F78-329BBF82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3C43-EE61-8043-8B30-384D89B68497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A259-4EBA-4F48-9F78-329BBF82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97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3C43-EE61-8043-8B30-384D89B68497}" type="datetimeFigureOut">
              <a:rPr lang="en-US" smtClean="0"/>
              <a:t>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A259-4EBA-4F48-9F78-329BBF82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7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3C43-EE61-8043-8B30-384D89B68497}" type="datetimeFigureOut">
              <a:rPr lang="en-US" smtClean="0"/>
              <a:t>1/4/19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A259-4EBA-4F48-9F78-329BBF82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1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3C43-EE61-8043-8B30-384D89B68497}" type="datetimeFigureOut">
              <a:rPr lang="en-US" smtClean="0"/>
              <a:t>1/4/19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A259-4EBA-4F48-9F78-329BBF82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6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3C43-EE61-8043-8B30-384D89B68497}" type="datetimeFigureOut">
              <a:rPr lang="en-US" smtClean="0"/>
              <a:t>1/4/19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A259-4EBA-4F48-9F78-329BBF82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4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3C43-EE61-8043-8B30-384D89B68497}" type="datetimeFigureOut">
              <a:rPr lang="en-US" smtClean="0"/>
              <a:t>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A259-4EBA-4F48-9F78-329BBF82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6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3C43-EE61-8043-8B30-384D89B68497}" type="datetimeFigureOut">
              <a:rPr lang="en-US" smtClean="0"/>
              <a:t>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A259-4EBA-4F48-9F78-329BBF82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1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E3C43-EE61-8043-8B30-384D89B68497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8A259-4EBA-4F48-9F78-329BBF82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5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77F64CF-8961-1944-93A6-BCE050FF38AE}"/>
              </a:ext>
            </a:extLst>
          </p:cNvPr>
          <p:cNvCxnSpPr>
            <a:cxnSpLocks/>
          </p:cNvCxnSpPr>
          <p:nvPr/>
        </p:nvCxnSpPr>
        <p:spPr>
          <a:xfrm>
            <a:off x="510618" y="3883843"/>
            <a:ext cx="0" cy="7368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E828939-187D-C54A-B11F-7FFB368AF6B0}"/>
              </a:ext>
            </a:extLst>
          </p:cNvPr>
          <p:cNvCxnSpPr>
            <a:cxnSpLocks/>
          </p:cNvCxnSpPr>
          <p:nvPr/>
        </p:nvCxnSpPr>
        <p:spPr>
          <a:xfrm>
            <a:off x="964677" y="3497344"/>
            <a:ext cx="0" cy="14344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41951F8-4C18-8C48-9474-185F252B72F5}"/>
              </a:ext>
            </a:extLst>
          </p:cNvPr>
          <p:cNvCxnSpPr>
            <a:cxnSpLocks/>
          </p:cNvCxnSpPr>
          <p:nvPr/>
        </p:nvCxnSpPr>
        <p:spPr>
          <a:xfrm>
            <a:off x="1417163" y="3139126"/>
            <a:ext cx="0" cy="21697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633276B-D3E4-5840-A1F5-2A5B2C70E949}"/>
              </a:ext>
            </a:extLst>
          </p:cNvPr>
          <p:cNvCxnSpPr>
            <a:cxnSpLocks/>
          </p:cNvCxnSpPr>
          <p:nvPr/>
        </p:nvCxnSpPr>
        <p:spPr>
          <a:xfrm>
            <a:off x="509047" y="5118756"/>
            <a:ext cx="0" cy="754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2CED5EF-FE94-514F-9D0F-7AAD16F62C90}"/>
              </a:ext>
            </a:extLst>
          </p:cNvPr>
          <p:cNvCxnSpPr>
            <a:cxnSpLocks/>
          </p:cNvCxnSpPr>
          <p:nvPr/>
        </p:nvCxnSpPr>
        <p:spPr>
          <a:xfrm>
            <a:off x="963106" y="5288439"/>
            <a:ext cx="0" cy="90497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BC3017B-DF9D-A941-B7BF-C37285F36976}"/>
              </a:ext>
            </a:extLst>
          </p:cNvPr>
          <p:cNvCxnSpPr>
            <a:cxnSpLocks/>
          </p:cNvCxnSpPr>
          <p:nvPr/>
        </p:nvCxnSpPr>
        <p:spPr>
          <a:xfrm>
            <a:off x="1415592" y="5175317"/>
            <a:ext cx="0" cy="138574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6F4E3FC-D4D5-F34C-8791-E26325A9E2C7}"/>
              </a:ext>
            </a:extLst>
          </p:cNvPr>
          <p:cNvCxnSpPr>
            <a:cxnSpLocks/>
          </p:cNvCxnSpPr>
          <p:nvPr/>
        </p:nvCxnSpPr>
        <p:spPr>
          <a:xfrm>
            <a:off x="1868078" y="5128183"/>
            <a:ext cx="0" cy="181937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2137983-6B96-2642-B236-B01ED24BADAA}"/>
              </a:ext>
            </a:extLst>
          </p:cNvPr>
          <p:cNvCxnSpPr>
            <a:cxnSpLocks/>
          </p:cNvCxnSpPr>
          <p:nvPr/>
        </p:nvCxnSpPr>
        <p:spPr>
          <a:xfrm>
            <a:off x="2102576" y="1905000"/>
            <a:ext cx="0" cy="245797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B181714-5283-3242-B9FD-B29E4EB9F8CE}"/>
              </a:ext>
            </a:extLst>
          </p:cNvPr>
          <p:cNvCxnSpPr>
            <a:cxnSpLocks/>
          </p:cNvCxnSpPr>
          <p:nvPr/>
        </p:nvCxnSpPr>
        <p:spPr>
          <a:xfrm>
            <a:off x="1869409" y="1639330"/>
            <a:ext cx="0" cy="27467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4466483-C27F-7B43-89A1-BD4945DA0B62}"/>
              </a:ext>
            </a:extLst>
          </p:cNvPr>
          <p:cNvCxnSpPr/>
          <p:nvPr/>
        </p:nvCxnSpPr>
        <p:spPr>
          <a:xfrm>
            <a:off x="7200204" y="5430014"/>
            <a:ext cx="5874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58BFF40-6208-2542-8EE8-31EA4CBA05A8}"/>
              </a:ext>
            </a:extLst>
          </p:cNvPr>
          <p:cNvCxnSpPr/>
          <p:nvPr/>
        </p:nvCxnSpPr>
        <p:spPr>
          <a:xfrm>
            <a:off x="7272212" y="5574030"/>
            <a:ext cx="5874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7A28F45-FA6A-204A-8B79-AEB292CA2D68}"/>
              </a:ext>
            </a:extLst>
          </p:cNvPr>
          <p:cNvCxnSpPr/>
          <p:nvPr/>
        </p:nvCxnSpPr>
        <p:spPr>
          <a:xfrm>
            <a:off x="2062445" y="645840"/>
            <a:ext cx="5874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62CFA75-AF6F-C24A-B505-9C6C2EF7331A}"/>
              </a:ext>
            </a:extLst>
          </p:cNvPr>
          <p:cNvCxnSpPr/>
          <p:nvPr/>
        </p:nvCxnSpPr>
        <p:spPr>
          <a:xfrm>
            <a:off x="2065512" y="987537"/>
            <a:ext cx="5874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B6D199F-FD74-C34B-8C0E-5F2EB5B39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408" y="2040804"/>
            <a:ext cx="2717800" cy="490220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7C8C1EB2-1CFF-124D-8608-ED597896AA0F}"/>
              </a:ext>
            </a:extLst>
          </p:cNvPr>
          <p:cNvGrpSpPr/>
          <p:nvPr/>
        </p:nvGrpSpPr>
        <p:grpSpPr>
          <a:xfrm>
            <a:off x="5325957" y="4493910"/>
            <a:ext cx="4389655" cy="1226282"/>
            <a:chOff x="5339749" y="1534094"/>
            <a:chExt cx="4389655" cy="122628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FD89F79-0476-6C4A-AD4D-9ACD0A2C51AD}"/>
                </a:ext>
              </a:extLst>
            </p:cNvPr>
            <p:cNvGrpSpPr/>
            <p:nvPr/>
          </p:nvGrpSpPr>
          <p:grpSpPr>
            <a:xfrm>
              <a:off x="7738044" y="1534094"/>
              <a:ext cx="1991360" cy="1226282"/>
              <a:chOff x="7754219" y="1002096"/>
              <a:chExt cx="1991360" cy="1226282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2924C1A-693A-8F4A-8648-50FA3BF32BF9}"/>
                  </a:ext>
                </a:extLst>
              </p:cNvPr>
              <p:cNvSpPr/>
              <p:nvPr/>
            </p:nvSpPr>
            <p:spPr>
              <a:xfrm>
                <a:off x="7756358" y="1002096"/>
                <a:ext cx="1989221" cy="116198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Receiver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7BB1DE-F2F4-E74D-9CE1-FCEF7E903963}"/>
                  </a:ext>
                </a:extLst>
              </p:cNvPr>
              <p:cNvSpPr txBox="1"/>
              <p:nvPr/>
            </p:nvSpPr>
            <p:spPr>
              <a:xfrm>
                <a:off x="7754219" y="1028049"/>
                <a:ext cx="73152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Ch1</a:t>
                </a:r>
              </a:p>
              <a:p>
                <a:r>
                  <a:rPr lang="en-US" sz="1200" dirty="0"/>
                  <a:t>Ch2</a:t>
                </a:r>
              </a:p>
              <a:p>
                <a:r>
                  <a:rPr lang="en-US" sz="1200" dirty="0"/>
                  <a:t>Ch3</a:t>
                </a:r>
              </a:p>
              <a:p>
                <a:r>
                  <a:rPr lang="en-US" sz="1200" dirty="0"/>
                  <a:t>Ch4</a:t>
                </a:r>
              </a:p>
              <a:p>
                <a:r>
                  <a:rPr lang="en-US" sz="1200" dirty="0"/>
                  <a:t>+</a:t>
                </a:r>
              </a:p>
              <a:p>
                <a:r>
                  <a:rPr lang="en-US" sz="1200" dirty="0"/>
                  <a:t>-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54D9CBA-3531-A84D-A2EF-6A73656AC5F0}"/>
                </a:ext>
              </a:extLst>
            </p:cNvPr>
            <p:cNvGrpSpPr/>
            <p:nvPr/>
          </p:nvGrpSpPr>
          <p:grpSpPr>
            <a:xfrm>
              <a:off x="5339749" y="1534094"/>
              <a:ext cx="1989221" cy="1224393"/>
              <a:chOff x="5114758" y="981776"/>
              <a:chExt cx="1989221" cy="1224393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BC9103B-E898-C14F-9CFC-A7866FC9D5A6}"/>
                  </a:ext>
                </a:extLst>
              </p:cNvPr>
              <p:cNvSpPr/>
              <p:nvPr/>
            </p:nvSpPr>
            <p:spPr>
              <a:xfrm>
                <a:off x="5114758" y="981776"/>
                <a:ext cx="1989221" cy="116198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PPM</a:t>
                </a:r>
              </a:p>
              <a:p>
                <a:pPr algn="ctr"/>
                <a:r>
                  <a:rPr lang="en-US" sz="1600" b="1" dirty="0"/>
                  <a:t>Encoder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EA8E6B-8FA9-6848-A981-3772583CB92E}"/>
                  </a:ext>
                </a:extLst>
              </p:cNvPr>
              <p:cNvSpPr txBox="1"/>
              <p:nvPr/>
            </p:nvSpPr>
            <p:spPr>
              <a:xfrm>
                <a:off x="6441440" y="1005840"/>
                <a:ext cx="660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/>
                  <a:t>Ch1</a:t>
                </a:r>
              </a:p>
              <a:p>
                <a:pPr algn="r"/>
                <a:r>
                  <a:rPr lang="en-US" sz="1200" dirty="0"/>
                  <a:t>Ch2</a:t>
                </a:r>
              </a:p>
              <a:p>
                <a:pPr algn="r"/>
                <a:r>
                  <a:rPr lang="en-US" sz="1200" dirty="0"/>
                  <a:t>Ch3</a:t>
                </a:r>
              </a:p>
              <a:p>
                <a:pPr algn="r"/>
                <a:r>
                  <a:rPr lang="en-US" sz="1200" dirty="0"/>
                  <a:t>Ch4</a:t>
                </a:r>
              </a:p>
              <a:p>
                <a:pPr algn="r"/>
                <a:r>
                  <a:rPr lang="en-US" sz="1200" dirty="0"/>
                  <a:t>+</a:t>
                </a:r>
              </a:p>
              <a:p>
                <a:pPr algn="r"/>
                <a:r>
                  <a:rPr lang="en-US" sz="1200" dirty="0"/>
                  <a:t>-</a:t>
                </a:r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DE2D45A-CB51-2C45-9907-F9E9C3F0AEC4}"/>
              </a:ext>
            </a:extLst>
          </p:cNvPr>
          <p:cNvSpPr/>
          <p:nvPr/>
        </p:nvSpPr>
        <p:spPr>
          <a:xfrm>
            <a:off x="5313054" y="2724217"/>
            <a:ext cx="1989221" cy="11619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Telemetry</a:t>
            </a:r>
          </a:p>
          <a:p>
            <a:pPr algn="ctr"/>
            <a:r>
              <a:rPr lang="en-US" sz="1600" b="1" dirty="0"/>
              <a:t>Radio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4C29B5-F686-D44E-BE1F-9945ED3647A1}"/>
              </a:ext>
            </a:extLst>
          </p:cNvPr>
          <p:cNvSpPr/>
          <p:nvPr/>
        </p:nvSpPr>
        <p:spPr>
          <a:xfrm>
            <a:off x="5295906" y="6236083"/>
            <a:ext cx="1989221" cy="11619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GPS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6FEA04-1062-3C44-A042-9B209FBCBC8C}"/>
              </a:ext>
            </a:extLst>
          </p:cNvPr>
          <p:cNvSpPr/>
          <p:nvPr/>
        </p:nvSpPr>
        <p:spPr>
          <a:xfrm>
            <a:off x="174324" y="212824"/>
            <a:ext cx="1989221" cy="11619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3s LiPo</a:t>
            </a:r>
          </a:p>
          <a:p>
            <a:pPr algn="ctr"/>
            <a:r>
              <a:rPr lang="en-US" sz="1600" b="1" dirty="0"/>
              <a:t>Battery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70D851-1759-734F-8C69-3190333E113F}"/>
              </a:ext>
            </a:extLst>
          </p:cNvPr>
          <p:cNvSpPr/>
          <p:nvPr/>
        </p:nvSpPr>
        <p:spPr>
          <a:xfrm>
            <a:off x="170986" y="4311933"/>
            <a:ext cx="1989221" cy="11619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PWM</a:t>
            </a:r>
          </a:p>
          <a:p>
            <a:pPr algn="ctr"/>
            <a:r>
              <a:rPr lang="en-US" sz="1600" b="1" dirty="0"/>
              <a:t>Out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D8C928D-C281-2944-9590-322232220A3A}"/>
              </a:ext>
            </a:extLst>
          </p:cNvPr>
          <p:cNvCxnSpPr>
            <a:cxnSpLocks/>
          </p:cNvCxnSpPr>
          <p:nvPr/>
        </p:nvCxnSpPr>
        <p:spPr>
          <a:xfrm>
            <a:off x="2862902" y="1208322"/>
            <a:ext cx="1" cy="121975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24A172-5BA2-E54D-9F21-8D304AA2C3D7}"/>
              </a:ext>
            </a:extLst>
          </p:cNvPr>
          <p:cNvCxnSpPr>
            <a:cxnSpLocks/>
          </p:cNvCxnSpPr>
          <p:nvPr/>
        </p:nvCxnSpPr>
        <p:spPr>
          <a:xfrm>
            <a:off x="3084495" y="1208322"/>
            <a:ext cx="0" cy="12197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995BF20-6812-FE4A-B830-64C93D3E97F1}"/>
              </a:ext>
            </a:extLst>
          </p:cNvPr>
          <p:cNvSpPr/>
          <p:nvPr/>
        </p:nvSpPr>
        <p:spPr>
          <a:xfrm>
            <a:off x="2508920" y="212824"/>
            <a:ext cx="1989221" cy="11619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Voltage</a:t>
            </a:r>
          </a:p>
          <a:p>
            <a:pPr algn="ctr"/>
            <a:r>
              <a:rPr lang="en-US" sz="1600" b="1" dirty="0"/>
              <a:t>Regulator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9AA5DE-2AF1-274B-978D-3B04CC746ADB}"/>
              </a:ext>
            </a:extLst>
          </p:cNvPr>
          <p:cNvSpPr txBox="1"/>
          <p:nvPr/>
        </p:nvSpPr>
        <p:spPr>
          <a:xfrm>
            <a:off x="2392883" y="1613055"/>
            <a:ext cx="528304" cy="374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V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8428178D-C16E-3244-8D2A-BBAED77D23C6}"/>
              </a:ext>
            </a:extLst>
          </p:cNvPr>
          <p:cNvCxnSpPr>
            <a:cxnSpLocks/>
            <a:stCxn id="19" idx="1"/>
            <a:endCxn id="56" idx="3"/>
          </p:cNvCxnSpPr>
          <p:nvPr/>
        </p:nvCxnSpPr>
        <p:spPr>
          <a:xfrm rot="10800000" flipV="1">
            <a:off x="3981692" y="3305209"/>
            <a:ext cx="1331363" cy="1048580"/>
          </a:xfrm>
          <a:prstGeom prst="bentConnector3">
            <a:avLst>
              <a:gd name="adj1" fmla="val 89992"/>
            </a:avLst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B8E8AF62-A93D-854F-A060-6B4E336B8B96}"/>
              </a:ext>
            </a:extLst>
          </p:cNvPr>
          <p:cNvCxnSpPr>
            <a:cxnSpLocks/>
            <a:stCxn id="22" idx="1"/>
            <a:endCxn id="57" idx="3"/>
          </p:cNvCxnSpPr>
          <p:nvPr/>
        </p:nvCxnSpPr>
        <p:spPr>
          <a:xfrm rot="10800000" flipV="1">
            <a:off x="3680751" y="5074901"/>
            <a:ext cx="1645207" cy="614055"/>
          </a:xfrm>
          <a:prstGeom prst="bentConnector3">
            <a:avLst>
              <a:gd name="adj1" fmla="val 90805"/>
            </a:avLst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5CED2964-733C-034F-BBC0-5EEE23780F1C}"/>
              </a:ext>
            </a:extLst>
          </p:cNvPr>
          <p:cNvSpPr/>
          <p:nvPr/>
        </p:nvSpPr>
        <p:spPr>
          <a:xfrm>
            <a:off x="3373016" y="4216600"/>
            <a:ext cx="608675" cy="27437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2E92203-BB46-2547-AA46-83A65D63D999}"/>
              </a:ext>
            </a:extLst>
          </p:cNvPr>
          <p:cNvSpPr/>
          <p:nvPr/>
        </p:nvSpPr>
        <p:spPr>
          <a:xfrm>
            <a:off x="3282348" y="5578997"/>
            <a:ext cx="398402" cy="2199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9036F2E-463B-B842-AD68-2B574E62BCC8}"/>
              </a:ext>
            </a:extLst>
          </p:cNvPr>
          <p:cNvSpPr/>
          <p:nvPr/>
        </p:nvSpPr>
        <p:spPr>
          <a:xfrm>
            <a:off x="3932458" y="5566637"/>
            <a:ext cx="882609" cy="22956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81D9D2B-DABA-8644-901B-49C6AA3F914A}"/>
              </a:ext>
            </a:extLst>
          </p:cNvPr>
          <p:cNvCxnSpPr>
            <a:cxnSpLocks/>
            <a:stCxn id="21" idx="1"/>
            <a:endCxn id="58" idx="3"/>
          </p:cNvCxnSpPr>
          <p:nvPr/>
        </p:nvCxnSpPr>
        <p:spPr>
          <a:xfrm rot="10800000">
            <a:off x="4815068" y="5681421"/>
            <a:ext cx="480839" cy="1135655"/>
          </a:xfrm>
          <a:prstGeom prst="bentConnector3">
            <a:avLst>
              <a:gd name="adj1" fmla="val 50000"/>
            </a:avLst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F46E374-4866-1C46-8977-056BDB290809}"/>
              </a:ext>
            </a:extLst>
          </p:cNvPr>
          <p:cNvSpPr/>
          <p:nvPr/>
        </p:nvSpPr>
        <p:spPr>
          <a:xfrm>
            <a:off x="2670819" y="6414302"/>
            <a:ext cx="894184" cy="22956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35127FC7-1230-2947-B93A-A097A0CDD12B}"/>
              </a:ext>
            </a:extLst>
          </p:cNvPr>
          <p:cNvCxnSpPr>
            <a:cxnSpLocks/>
            <a:stCxn id="66" idx="1"/>
            <a:endCxn id="27" idx="3"/>
          </p:cNvCxnSpPr>
          <p:nvPr/>
        </p:nvCxnSpPr>
        <p:spPr>
          <a:xfrm rot="10800000">
            <a:off x="2160207" y="4892925"/>
            <a:ext cx="510612" cy="1636160"/>
          </a:xfrm>
          <a:prstGeom prst="bentConnector3">
            <a:avLst>
              <a:gd name="adj1" fmla="val 56800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05B1870-0C54-3C42-93A2-4407074E4B34}"/>
              </a:ext>
            </a:extLst>
          </p:cNvPr>
          <p:cNvCxnSpPr>
            <a:cxnSpLocks/>
          </p:cNvCxnSpPr>
          <p:nvPr/>
        </p:nvCxnSpPr>
        <p:spPr>
          <a:xfrm flipH="1">
            <a:off x="1853414" y="1665496"/>
            <a:ext cx="101678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E9A4A4E-9A9A-7043-BF72-7155FF5CF3C8}"/>
              </a:ext>
            </a:extLst>
          </p:cNvPr>
          <p:cNvCxnSpPr>
            <a:cxnSpLocks/>
          </p:cNvCxnSpPr>
          <p:nvPr/>
        </p:nvCxnSpPr>
        <p:spPr>
          <a:xfrm flipH="1">
            <a:off x="2074072" y="1931224"/>
            <a:ext cx="103711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F8CE796-8F22-7241-A9E5-1C782A176A30}"/>
              </a:ext>
            </a:extLst>
          </p:cNvPr>
          <p:cNvSpPr txBox="1"/>
          <p:nvPr/>
        </p:nvSpPr>
        <p:spPr>
          <a:xfrm>
            <a:off x="179110" y="4308050"/>
            <a:ext cx="1989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Ch8	Ch7	Ch6	Ch5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39F264F-3245-F04B-80A5-3683976178D6}"/>
              </a:ext>
            </a:extLst>
          </p:cNvPr>
          <p:cNvSpPr txBox="1"/>
          <p:nvPr/>
        </p:nvSpPr>
        <p:spPr>
          <a:xfrm>
            <a:off x="171255" y="5205168"/>
            <a:ext cx="1989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Ch1	Ch2	Ch3	Ch4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AE4747A-5517-D04A-BC26-5158D21A74DA}"/>
              </a:ext>
            </a:extLst>
          </p:cNvPr>
          <p:cNvSpPr txBox="1"/>
          <p:nvPr/>
        </p:nvSpPr>
        <p:spPr>
          <a:xfrm>
            <a:off x="188537" y="5891753"/>
            <a:ext cx="659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Aileron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C459777-1A74-7C45-AAF0-5B9F605C30A8}"/>
              </a:ext>
            </a:extLst>
          </p:cNvPr>
          <p:cNvSpPr/>
          <p:nvPr/>
        </p:nvSpPr>
        <p:spPr>
          <a:xfrm>
            <a:off x="619810" y="6205443"/>
            <a:ext cx="6999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/>
              <a:t>Elevator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20F8CCA-166E-934D-9BBA-40C40854D786}"/>
              </a:ext>
            </a:extLst>
          </p:cNvPr>
          <p:cNvSpPr/>
          <p:nvPr/>
        </p:nvSpPr>
        <p:spPr>
          <a:xfrm>
            <a:off x="1073869" y="6574662"/>
            <a:ext cx="6983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/>
              <a:t>Throttle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845C3A2-5640-7240-AC73-5CBBC64D9209}"/>
              </a:ext>
            </a:extLst>
          </p:cNvPr>
          <p:cNvSpPr/>
          <p:nvPr/>
        </p:nvSpPr>
        <p:spPr>
          <a:xfrm>
            <a:off x="1564062" y="6962192"/>
            <a:ext cx="6418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/>
              <a:t>Rudder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886C1AC-C785-7048-804A-CB0780F2C9C5}"/>
              </a:ext>
            </a:extLst>
          </p:cNvPr>
          <p:cNvSpPr txBox="1"/>
          <p:nvPr/>
        </p:nvSpPr>
        <p:spPr>
          <a:xfrm>
            <a:off x="235671" y="3442352"/>
            <a:ext cx="537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CDA</a:t>
            </a:r>
          </a:p>
          <a:p>
            <a:pPr algn="ctr"/>
            <a:r>
              <a:rPr lang="en-CA" sz="1200" dirty="0"/>
              <a:t>Servo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38BABE3-AB5A-AF4C-BFC3-B4B7EEAAE569}"/>
              </a:ext>
            </a:extLst>
          </p:cNvPr>
          <p:cNvSpPr txBox="1"/>
          <p:nvPr/>
        </p:nvSpPr>
        <p:spPr>
          <a:xfrm>
            <a:off x="641024" y="3038572"/>
            <a:ext cx="641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Habitat</a:t>
            </a:r>
          </a:p>
          <a:p>
            <a:pPr algn="ctr"/>
            <a:r>
              <a:rPr lang="en-CA" sz="1200" dirty="0"/>
              <a:t>Servo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FDEFABF-D51C-A344-A2EB-B1B48E21B208}"/>
              </a:ext>
            </a:extLst>
          </p:cNvPr>
          <p:cNvSpPr txBox="1"/>
          <p:nvPr/>
        </p:nvSpPr>
        <p:spPr>
          <a:xfrm>
            <a:off x="1113935" y="2672501"/>
            <a:ext cx="58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Water</a:t>
            </a:r>
          </a:p>
          <a:p>
            <a:pPr algn="ctr"/>
            <a:r>
              <a:rPr lang="en-CA" sz="1200" dirty="0"/>
              <a:t>Servo</a:t>
            </a:r>
          </a:p>
        </p:txBody>
      </p:sp>
    </p:spTree>
    <p:extLst>
      <p:ext uri="{BB962C8B-B14F-4D97-AF65-F5344CB8AC3E}">
        <p14:creationId xmlns:p14="http://schemas.microsoft.com/office/powerpoint/2010/main" val="238636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D489608-D2FE-8844-B1F8-C5E985A10DA8}"/>
              </a:ext>
            </a:extLst>
          </p:cNvPr>
          <p:cNvCxnSpPr>
            <a:cxnSpLocks/>
          </p:cNvCxnSpPr>
          <p:nvPr/>
        </p:nvCxnSpPr>
        <p:spPr>
          <a:xfrm>
            <a:off x="7061031" y="474716"/>
            <a:ext cx="1112995" cy="0"/>
          </a:xfrm>
          <a:prstGeom prst="line">
            <a:avLst/>
          </a:prstGeom>
          <a:ln w="57150">
            <a:solidFill>
              <a:srgbClr val="FF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538452-B9EB-4A49-8A82-FF93F9E25275}"/>
              </a:ext>
            </a:extLst>
          </p:cNvPr>
          <p:cNvCxnSpPr>
            <a:cxnSpLocks/>
          </p:cNvCxnSpPr>
          <p:nvPr/>
        </p:nvCxnSpPr>
        <p:spPr>
          <a:xfrm>
            <a:off x="7057964" y="770412"/>
            <a:ext cx="11160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9FC0BEE-0F98-A24B-B8A6-FD654BFC46D1}"/>
              </a:ext>
            </a:extLst>
          </p:cNvPr>
          <p:cNvCxnSpPr>
            <a:cxnSpLocks/>
          </p:cNvCxnSpPr>
          <p:nvPr/>
        </p:nvCxnSpPr>
        <p:spPr>
          <a:xfrm>
            <a:off x="7061031" y="1069245"/>
            <a:ext cx="111299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C8AFC8-1213-E342-9FD3-633E6F538DB1}"/>
              </a:ext>
            </a:extLst>
          </p:cNvPr>
          <p:cNvCxnSpPr>
            <a:cxnSpLocks/>
          </p:cNvCxnSpPr>
          <p:nvPr/>
        </p:nvCxnSpPr>
        <p:spPr>
          <a:xfrm>
            <a:off x="4441776" y="645840"/>
            <a:ext cx="11160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917662C-932C-724E-A721-5D9D25054D87}"/>
              </a:ext>
            </a:extLst>
          </p:cNvPr>
          <p:cNvCxnSpPr>
            <a:cxnSpLocks/>
          </p:cNvCxnSpPr>
          <p:nvPr/>
        </p:nvCxnSpPr>
        <p:spPr>
          <a:xfrm>
            <a:off x="4444843" y="987537"/>
            <a:ext cx="111299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77F64CF-8961-1944-93A6-BCE050FF38AE}"/>
              </a:ext>
            </a:extLst>
          </p:cNvPr>
          <p:cNvCxnSpPr>
            <a:cxnSpLocks/>
          </p:cNvCxnSpPr>
          <p:nvPr/>
        </p:nvCxnSpPr>
        <p:spPr>
          <a:xfrm>
            <a:off x="510618" y="3883843"/>
            <a:ext cx="0" cy="7368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E828939-187D-C54A-B11F-7FFB368AF6B0}"/>
              </a:ext>
            </a:extLst>
          </p:cNvPr>
          <p:cNvCxnSpPr>
            <a:cxnSpLocks/>
          </p:cNvCxnSpPr>
          <p:nvPr/>
        </p:nvCxnSpPr>
        <p:spPr>
          <a:xfrm>
            <a:off x="964677" y="3497344"/>
            <a:ext cx="0" cy="14344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41951F8-4C18-8C48-9474-185F252B72F5}"/>
              </a:ext>
            </a:extLst>
          </p:cNvPr>
          <p:cNvCxnSpPr>
            <a:cxnSpLocks/>
          </p:cNvCxnSpPr>
          <p:nvPr/>
        </p:nvCxnSpPr>
        <p:spPr>
          <a:xfrm>
            <a:off x="1417163" y="3139126"/>
            <a:ext cx="0" cy="21697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633276B-D3E4-5840-A1F5-2A5B2C70E949}"/>
              </a:ext>
            </a:extLst>
          </p:cNvPr>
          <p:cNvCxnSpPr>
            <a:cxnSpLocks/>
          </p:cNvCxnSpPr>
          <p:nvPr/>
        </p:nvCxnSpPr>
        <p:spPr>
          <a:xfrm>
            <a:off x="509047" y="5118756"/>
            <a:ext cx="0" cy="754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2CED5EF-FE94-514F-9D0F-7AAD16F62C90}"/>
              </a:ext>
            </a:extLst>
          </p:cNvPr>
          <p:cNvCxnSpPr>
            <a:cxnSpLocks/>
          </p:cNvCxnSpPr>
          <p:nvPr/>
        </p:nvCxnSpPr>
        <p:spPr>
          <a:xfrm>
            <a:off x="963106" y="5288439"/>
            <a:ext cx="0" cy="90497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BC3017B-DF9D-A941-B7BF-C37285F36976}"/>
              </a:ext>
            </a:extLst>
          </p:cNvPr>
          <p:cNvCxnSpPr>
            <a:cxnSpLocks/>
          </p:cNvCxnSpPr>
          <p:nvPr/>
        </p:nvCxnSpPr>
        <p:spPr>
          <a:xfrm>
            <a:off x="1415592" y="5175317"/>
            <a:ext cx="0" cy="138574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6F4E3FC-D4D5-F34C-8791-E26325A9E2C7}"/>
              </a:ext>
            </a:extLst>
          </p:cNvPr>
          <p:cNvCxnSpPr>
            <a:cxnSpLocks/>
          </p:cNvCxnSpPr>
          <p:nvPr/>
        </p:nvCxnSpPr>
        <p:spPr>
          <a:xfrm>
            <a:off x="1868078" y="5128183"/>
            <a:ext cx="0" cy="181937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2137983-6B96-2642-B236-B01ED24BADAA}"/>
              </a:ext>
            </a:extLst>
          </p:cNvPr>
          <p:cNvCxnSpPr>
            <a:cxnSpLocks/>
          </p:cNvCxnSpPr>
          <p:nvPr/>
        </p:nvCxnSpPr>
        <p:spPr>
          <a:xfrm>
            <a:off x="2102576" y="1905000"/>
            <a:ext cx="0" cy="245797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B181714-5283-3242-B9FD-B29E4EB9F8CE}"/>
              </a:ext>
            </a:extLst>
          </p:cNvPr>
          <p:cNvCxnSpPr>
            <a:cxnSpLocks/>
          </p:cNvCxnSpPr>
          <p:nvPr/>
        </p:nvCxnSpPr>
        <p:spPr>
          <a:xfrm>
            <a:off x="1869409" y="1639330"/>
            <a:ext cx="0" cy="27467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4466483-C27F-7B43-89A1-BD4945DA0B62}"/>
              </a:ext>
            </a:extLst>
          </p:cNvPr>
          <p:cNvCxnSpPr/>
          <p:nvPr/>
        </p:nvCxnSpPr>
        <p:spPr>
          <a:xfrm>
            <a:off x="7200204" y="5430014"/>
            <a:ext cx="5874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58BFF40-6208-2542-8EE8-31EA4CBA05A8}"/>
              </a:ext>
            </a:extLst>
          </p:cNvPr>
          <p:cNvCxnSpPr/>
          <p:nvPr/>
        </p:nvCxnSpPr>
        <p:spPr>
          <a:xfrm>
            <a:off x="7272212" y="5574030"/>
            <a:ext cx="5874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7A28F45-FA6A-204A-8B79-AEB292CA2D68}"/>
              </a:ext>
            </a:extLst>
          </p:cNvPr>
          <p:cNvCxnSpPr/>
          <p:nvPr/>
        </p:nvCxnSpPr>
        <p:spPr>
          <a:xfrm>
            <a:off x="2062445" y="645840"/>
            <a:ext cx="5874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62CFA75-AF6F-C24A-B505-9C6C2EF7331A}"/>
              </a:ext>
            </a:extLst>
          </p:cNvPr>
          <p:cNvCxnSpPr/>
          <p:nvPr/>
        </p:nvCxnSpPr>
        <p:spPr>
          <a:xfrm>
            <a:off x="2065512" y="987537"/>
            <a:ext cx="5874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B6D199F-FD74-C34B-8C0E-5F2EB5B39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408" y="2040804"/>
            <a:ext cx="2717800" cy="490220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7C8C1EB2-1CFF-124D-8608-ED597896AA0F}"/>
              </a:ext>
            </a:extLst>
          </p:cNvPr>
          <p:cNvGrpSpPr/>
          <p:nvPr/>
        </p:nvGrpSpPr>
        <p:grpSpPr>
          <a:xfrm>
            <a:off x="5325957" y="4493910"/>
            <a:ext cx="4389655" cy="1226282"/>
            <a:chOff x="5339749" y="1534094"/>
            <a:chExt cx="4389655" cy="122628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FD89F79-0476-6C4A-AD4D-9ACD0A2C51AD}"/>
                </a:ext>
              </a:extLst>
            </p:cNvPr>
            <p:cNvGrpSpPr/>
            <p:nvPr/>
          </p:nvGrpSpPr>
          <p:grpSpPr>
            <a:xfrm>
              <a:off x="7738044" y="1534094"/>
              <a:ext cx="1991360" cy="1226282"/>
              <a:chOff x="7754219" y="1002096"/>
              <a:chExt cx="1991360" cy="1226282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2924C1A-693A-8F4A-8648-50FA3BF32BF9}"/>
                  </a:ext>
                </a:extLst>
              </p:cNvPr>
              <p:cNvSpPr/>
              <p:nvPr/>
            </p:nvSpPr>
            <p:spPr>
              <a:xfrm>
                <a:off x="7756358" y="1002096"/>
                <a:ext cx="1989221" cy="116198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Receiver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7BB1DE-F2F4-E74D-9CE1-FCEF7E903963}"/>
                  </a:ext>
                </a:extLst>
              </p:cNvPr>
              <p:cNvSpPr txBox="1"/>
              <p:nvPr/>
            </p:nvSpPr>
            <p:spPr>
              <a:xfrm>
                <a:off x="7754219" y="1028049"/>
                <a:ext cx="73152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Ch1</a:t>
                </a:r>
              </a:p>
              <a:p>
                <a:r>
                  <a:rPr lang="en-US" sz="1200" dirty="0"/>
                  <a:t>Ch2</a:t>
                </a:r>
              </a:p>
              <a:p>
                <a:r>
                  <a:rPr lang="en-US" sz="1200" dirty="0"/>
                  <a:t>Ch3</a:t>
                </a:r>
              </a:p>
              <a:p>
                <a:r>
                  <a:rPr lang="en-US" sz="1200" dirty="0"/>
                  <a:t>Ch4</a:t>
                </a:r>
              </a:p>
              <a:p>
                <a:r>
                  <a:rPr lang="en-US" sz="1200" dirty="0"/>
                  <a:t>+</a:t>
                </a:r>
              </a:p>
              <a:p>
                <a:r>
                  <a:rPr lang="en-US" sz="1200" dirty="0"/>
                  <a:t>-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54D9CBA-3531-A84D-A2EF-6A73656AC5F0}"/>
                </a:ext>
              </a:extLst>
            </p:cNvPr>
            <p:cNvGrpSpPr/>
            <p:nvPr/>
          </p:nvGrpSpPr>
          <p:grpSpPr>
            <a:xfrm>
              <a:off x="5339749" y="1534094"/>
              <a:ext cx="1989221" cy="1224393"/>
              <a:chOff x="5114758" y="981776"/>
              <a:chExt cx="1989221" cy="1224393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BC9103B-E898-C14F-9CFC-A7866FC9D5A6}"/>
                  </a:ext>
                </a:extLst>
              </p:cNvPr>
              <p:cNvSpPr/>
              <p:nvPr/>
            </p:nvSpPr>
            <p:spPr>
              <a:xfrm>
                <a:off x="5114758" y="981776"/>
                <a:ext cx="1989221" cy="116198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PPM</a:t>
                </a:r>
              </a:p>
              <a:p>
                <a:pPr algn="ctr"/>
                <a:r>
                  <a:rPr lang="en-US" sz="1600" b="1" dirty="0"/>
                  <a:t>Encoder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EA8E6B-8FA9-6848-A981-3772583CB92E}"/>
                  </a:ext>
                </a:extLst>
              </p:cNvPr>
              <p:cNvSpPr txBox="1"/>
              <p:nvPr/>
            </p:nvSpPr>
            <p:spPr>
              <a:xfrm>
                <a:off x="6441440" y="1005840"/>
                <a:ext cx="660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/>
                  <a:t>Ch1</a:t>
                </a:r>
              </a:p>
              <a:p>
                <a:pPr algn="r"/>
                <a:r>
                  <a:rPr lang="en-US" sz="1200" dirty="0"/>
                  <a:t>Ch2</a:t>
                </a:r>
              </a:p>
              <a:p>
                <a:pPr algn="r"/>
                <a:r>
                  <a:rPr lang="en-US" sz="1200" dirty="0"/>
                  <a:t>Ch3</a:t>
                </a:r>
              </a:p>
              <a:p>
                <a:pPr algn="r"/>
                <a:r>
                  <a:rPr lang="en-US" sz="1200" dirty="0"/>
                  <a:t>Ch4</a:t>
                </a:r>
              </a:p>
              <a:p>
                <a:pPr algn="r"/>
                <a:r>
                  <a:rPr lang="en-US" sz="1200" dirty="0"/>
                  <a:t>+</a:t>
                </a:r>
              </a:p>
              <a:p>
                <a:pPr algn="r"/>
                <a:r>
                  <a:rPr lang="en-US" sz="1200" dirty="0"/>
                  <a:t>-</a:t>
                </a:r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DE2D45A-CB51-2C45-9907-F9E9C3F0AEC4}"/>
              </a:ext>
            </a:extLst>
          </p:cNvPr>
          <p:cNvSpPr/>
          <p:nvPr/>
        </p:nvSpPr>
        <p:spPr>
          <a:xfrm>
            <a:off x="5313054" y="2724217"/>
            <a:ext cx="1989221" cy="11619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Telemetry</a:t>
            </a:r>
          </a:p>
          <a:p>
            <a:pPr algn="ctr"/>
            <a:r>
              <a:rPr lang="en-US" sz="1600" b="1" dirty="0"/>
              <a:t>Radio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4C29B5-F686-D44E-BE1F-9945ED3647A1}"/>
              </a:ext>
            </a:extLst>
          </p:cNvPr>
          <p:cNvSpPr/>
          <p:nvPr/>
        </p:nvSpPr>
        <p:spPr>
          <a:xfrm>
            <a:off x="5295906" y="6236083"/>
            <a:ext cx="1989221" cy="11619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GPS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6FEA04-1062-3C44-A042-9B209FBCBC8C}"/>
              </a:ext>
            </a:extLst>
          </p:cNvPr>
          <p:cNvSpPr/>
          <p:nvPr/>
        </p:nvSpPr>
        <p:spPr>
          <a:xfrm>
            <a:off x="174324" y="212824"/>
            <a:ext cx="1989221" cy="11619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3s LiPo</a:t>
            </a:r>
          </a:p>
          <a:p>
            <a:pPr algn="ctr"/>
            <a:r>
              <a:rPr lang="en-US" sz="1600" b="1" dirty="0"/>
              <a:t>Battery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70D851-1759-734F-8C69-3190333E113F}"/>
              </a:ext>
            </a:extLst>
          </p:cNvPr>
          <p:cNvSpPr/>
          <p:nvPr/>
        </p:nvSpPr>
        <p:spPr>
          <a:xfrm>
            <a:off x="170986" y="4311933"/>
            <a:ext cx="1989221" cy="11619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PWM</a:t>
            </a:r>
          </a:p>
          <a:p>
            <a:pPr algn="ctr"/>
            <a:r>
              <a:rPr lang="en-US" sz="1600" b="1" dirty="0"/>
              <a:t>Out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D8C928D-C281-2944-9590-322232220A3A}"/>
              </a:ext>
            </a:extLst>
          </p:cNvPr>
          <p:cNvCxnSpPr>
            <a:cxnSpLocks/>
          </p:cNvCxnSpPr>
          <p:nvPr/>
        </p:nvCxnSpPr>
        <p:spPr>
          <a:xfrm>
            <a:off x="2862902" y="1208322"/>
            <a:ext cx="1" cy="121975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24A172-5BA2-E54D-9F21-8D304AA2C3D7}"/>
              </a:ext>
            </a:extLst>
          </p:cNvPr>
          <p:cNvCxnSpPr>
            <a:cxnSpLocks/>
          </p:cNvCxnSpPr>
          <p:nvPr/>
        </p:nvCxnSpPr>
        <p:spPr>
          <a:xfrm>
            <a:off x="3084495" y="1208322"/>
            <a:ext cx="0" cy="12197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995BF20-6812-FE4A-B830-64C93D3E97F1}"/>
              </a:ext>
            </a:extLst>
          </p:cNvPr>
          <p:cNvSpPr/>
          <p:nvPr/>
        </p:nvSpPr>
        <p:spPr>
          <a:xfrm>
            <a:off x="2508920" y="212824"/>
            <a:ext cx="1989221" cy="11619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Voltage</a:t>
            </a:r>
          </a:p>
          <a:p>
            <a:pPr algn="ctr"/>
            <a:r>
              <a:rPr lang="en-US" sz="1600" b="1" dirty="0"/>
              <a:t>Regulator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9AA5DE-2AF1-274B-978D-3B04CC746ADB}"/>
              </a:ext>
            </a:extLst>
          </p:cNvPr>
          <p:cNvSpPr txBox="1"/>
          <p:nvPr/>
        </p:nvSpPr>
        <p:spPr>
          <a:xfrm>
            <a:off x="2392883" y="1613055"/>
            <a:ext cx="528304" cy="374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V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8428178D-C16E-3244-8D2A-BBAED77D23C6}"/>
              </a:ext>
            </a:extLst>
          </p:cNvPr>
          <p:cNvCxnSpPr>
            <a:cxnSpLocks/>
            <a:stCxn id="19" idx="1"/>
            <a:endCxn id="56" idx="3"/>
          </p:cNvCxnSpPr>
          <p:nvPr/>
        </p:nvCxnSpPr>
        <p:spPr>
          <a:xfrm rot="10800000" flipV="1">
            <a:off x="3981692" y="3305209"/>
            <a:ext cx="1331363" cy="1048580"/>
          </a:xfrm>
          <a:prstGeom prst="bentConnector3">
            <a:avLst>
              <a:gd name="adj1" fmla="val 89992"/>
            </a:avLst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B8E8AF62-A93D-854F-A060-6B4E336B8B96}"/>
              </a:ext>
            </a:extLst>
          </p:cNvPr>
          <p:cNvCxnSpPr>
            <a:cxnSpLocks/>
            <a:stCxn id="22" idx="1"/>
            <a:endCxn id="57" idx="3"/>
          </p:cNvCxnSpPr>
          <p:nvPr/>
        </p:nvCxnSpPr>
        <p:spPr>
          <a:xfrm rot="10800000" flipV="1">
            <a:off x="3680751" y="5074901"/>
            <a:ext cx="1645207" cy="614055"/>
          </a:xfrm>
          <a:prstGeom prst="bentConnector3">
            <a:avLst>
              <a:gd name="adj1" fmla="val 90805"/>
            </a:avLst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5CED2964-733C-034F-BBC0-5EEE23780F1C}"/>
              </a:ext>
            </a:extLst>
          </p:cNvPr>
          <p:cNvSpPr/>
          <p:nvPr/>
        </p:nvSpPr>
        <p:spPr>
          <a:xfrm>
            <a:off x="3373016" y="4216600"/>
            <a:ext cx="608675" cy="27437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2E92203-BB46-2547-AA46-83A65D63D999}"/>
              </a:ext>
            </a:extLst>
          </p:cNvPr>
          <p:cNvSpPr/>
          <p:nvPr/>
        </p:nvSpPr>
        <p:spPr>
          <a:xfrm>
            <a:off x="3282348" y="5578997"/>
            <a:ext cx="398402" cy="2199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9036F2E-463B-B842-AD68-2B574E62BCC8}"/>
              </a:ext>
            </a:extLst>
          </p:cNvPr>
          <p:cNvSpPr/>
          <p:nvPr/>
        </p:nvSpPr>
        <p:spPr>
          <a:xfrm>
            <a:off x="3932458" y="5566637"/>
            <a:ext cx="882609" cy="22956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81D9D2B-DABA-8644-901B-49C6AA3F914A}"/>
              </a:ext>
            </a:extLst>
          </p:cNvPr>
          <p:cNvCxnSpPr>
            <a:cxnSpLocks/>
            <a:stCxn id="21" idx="1"/>
            <a:endCxn id="58" idx="3"/>
          </p:cNvCxnSpPr>
          <p:nvPr/>
        </p:nvCxnSpPr>
        <p:spPr>
          <a:xfrm rot="10800000">
            <a:off x="4815068" y="5681421"/>
            <a:ext cx="480839" cy="1135655"/>
          </a:xfrm>
          <a:prstGeom prst="bentConnector3">
            <a:avLst>
              <a:gd name="adj1" fmla="val 50000"/>
            </a:avLst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F46E374-4866-1C46-8977-056BDB290809}"/>
              </a:ext>
            </a:extLst>
          </p:cNvPr>
          <p:cNvSpPr/>
          <p:nvPr/>
        </p:nvSpPr>
        <p:spPr>
          <a:xfrm>
            <a:off x="2670819" y="6414302"/>
            <a:ext cx="894184" cy="22956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35127FC7-1230-2947-B93A-A097A0CDD12B}"/>
              </a:ext>
            </a:extLst>
          </p:cNvPr>
          <p:cNvCxnSpPr>
            <a:cxnSpLocks/>
            <a:stCxn id="66" idx="1"/>
            <a:endCxn id="27" idx="3"/>
          </p:cNvCxnSpPr>
          <p:nvPr/>
        </p:nvCxnSpPr>
        <p:spPr>
          <a:xfrm rot="10800000">
            <a:off x="2160207" y="4892925"/>
            <a:ext cx="510612" cy="1636160"/>
          </a:xfrm>
          <a:prstGeom prst="bentConnector3">
            <a:avLst>
              <a:gd name="adj1" fmla="val 56800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05B1870-0C54-3C42-93A2-4407074E4B34}"/>
              </a:ext>
            </a:extLst>
          </p:cNvPr>
          <p:cNvCxnSpPr>
            <a:cxnSpLocks/>
          </p:cNvCxnSpPr>
          <p:nvPr/>
        </p:nvCxnSpPr>
        <p:spPr>
          <a:xfrm flipH="1">
            <a:off x="1853414" y="1665496"/>
            <a:ext cx="101678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E9A4A4E-9A9A-7043-BF72-7155FF5CF3C8}"/>
              </a:ext>
            </a:extLst>
          </p:cNvPr>
          <p:cNvCxnSpPr>
            <a:cxnSpLocks/>
          </p:cNvCxnSpPr>
          <p:nvPr/>
        </p:nvCxnSpPr>
        <p:spPr>
          <a:xfrm flipH="1">
            <a:off x="2074072" y="1931224"/>
            <a:ext cx="103711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F8CE796-8F22-7241-A9E5-1C782A176A30}"/>
              </a:ext>
            </a:extLst>
          </p:cNvPr>
          <p:cNvSpPr txBox="1"/>
          <p:nvPr/>
        </p:nvSpPr>
        <p:spPr>
          <a:xfrm>
            <a:off x="179110" y="4308050"/>
            <a:ext cx="1989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Ch8	Ch7	Ch6	Ch5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39F264F-3245-F04B-80A5-3683976178D6}"/>
              </a:ext>
            </a:extLst>
          </p:cNvPr>
          <p:cNvSpPr txBox="1"/>
          <p:nvPr/>
        </p:nvSpPr>
        <p:spPr>
          <a:xfrm>
            <a:off x="171255" y="5205168"/>
            <a:ext cx="1989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Ch1	Ch2	Ch3	Ch4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AE4747A-5517-D04A-BC26-5158D21A74DA}"/>
              </a:ext>
            </a:extLst>
          </p:cNvPr>
          <p:cNvSpPr txBox="1"/>
          <p:nvPr/>
        </p:nvSpPr>
        <p:spPr>
          <a:xfrm>
            <a:off x="188537" y="5891753"/>
            <a:ext cx="659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Aileron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C459777-1A74-7C45-AAF0-5B9F605C30A8}"/>
              </a:ext>
            </a:extLst>
          </p:cNvPr>
          <p:cNvSpPr/>
          <p:nvPr/>
        </p:nvSpPr>
        <p:spPr>
          <a:xfrm>
            <a:off x="619810" y="6205443"/>
            <a:ext cx="6999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/>
              <a:t>Elevator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20F8CCA-166E-934D-9BBA-40C40854D786}"/>
              </a:ext>
            </a:extLst>
          </p:cNvPr>
          <p:cNvSpPr/>
          <p:nvPr/>
        </p:nvSpPr>
        <p:spPr>
          <a:xfrm>
            <a:off x="1073869" y="6574662"/>
            <a:ext cx="6983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/>
              <a:t>Throttle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845C3A2-5640-7240-AC73-5CBBC64D9209}"/>
              </a:ext>
            </a:extLst>
          </p:cNvPr>
          <p:cNvSpPr/>
          <p:nvPr/>
        </p:nvSpPr>
        <p:spPr>
          <a:xfrm>
            <a:off x="1564062" y="6962192"/>
            <a:ext cx="6418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/>
              <a:t>Rudder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886C1AC-C785-7048-804A-CB0780F2C9C5}"/>
              </a:ext>
            </a:extLst>
          </p:cNvPr>
          <p:cNvSpPr txBox="1"/>
          <p:nvPr/>
        </p:nvSpPr>
        <p:spPr>
          <a:xfrm>
            <a:off x="235671" y="3442352"/>
            <a:ext cx="537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CDA</a:t>
            </a:r>
          </a:p>
          <a:p>
            <a:pPr algn="ctr"/>
            <a:r>
              <a:rPr lang="en-CA" sz="1200" dirty="0"/>
              <a:t>Servo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38BABE3-AB5A-AF4C-BFC3-B4B7EEAAE569}"/>
              </a:ext>
            </a:extLst>
          </p:cNvPr>
          <p:cNvSpPr txBox="1"/>
          <p:nvPr/>
        </p:nvSpPr>
        <p:spPr>
          <a:xfrm>
            <a:off x="641024" y="3038572"/>
            <a:ext cx="641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Habitat</a:t>
            </a:r>
          </a:p>
          <a:p>
            <a:pPr algn="ctr"/>
            <a:r>
              <a:rPr lang="en-CA" sz="1200" dirty="0"/>
              <a:t>Servo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FDEFABF-D51C-A344-A2EB-B1B48E21B208}"/>
              </a:ext>
            </a:extLst>
          </p:cNvPr>
          <p:cNvSpPr txBox="1"/>
          <p:nvPr/>
        </p:nvSpPr>
        <p:spPr>
          <a:xfrm>
            <a:off x="1113935" y="2672501"/>
            <a:ext cx="58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Water</a:t>
            </a:r>
          </a:p>
          <a:p>
            <a:pPr algn="ctr"/>
            <a:r>
              <a:rPr lang="en-CA" sz="1200" dirty="0"/>
              <a:t>Servo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C4B625-30E3-514C-86D3-F3B774A273C7}"/>
              </a:ext>
            </a:extLst>
          </p:cNvPr>
          <p:cNvSpPr/>
          <p:nvPr/>
        </p:nvSpPr>
        <p:spPr>
          <a:xfrm>
            <a:off x="5323818" y="208061"/>
            <a:ext cx="1989221" cy="11619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FPV</a:t>
            </a:r>
          </a:p>
          <a:p>
            <a:pPr algn="ctr"/>
            <a:r>
              <a:rPr lang="en-US" sz="1600" b="1" dirty="0"/>
              <a:t>Transmitter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2DC1D16-61AD-9A41-9433-3A1542F6F062}"/>
              </a:ext>
            </a:extLst>
          </p:cNvPr>
          <p:cNvSpPr/>
          <p:nvPr/>
        </p:nvSpPr>
        <p:spPr>
          <a:xfrm>
            <a:off x="7726391" y="208060"/>
            <a:ext cx="1989221" cy="11619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FPV</a:t>
            </a:r>
          </a:p>
          <a:p>
            <a:pPr algn="ctr"/>
            <a:r>
              <a:rPr lang="en-US" sz="1600" b="1" dirty="0"/>
              <a:t>Camera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D280A7B-AC1E-3F47-AEF6-36C74FABD779}"/>
              </a:ext>
            </a:extLst>
          </p:cNvPr>
          <p:cNvSpPr txBox="1"/>
          <p:nvPr/>
        </p:nvSpPr>
        <p:spPr>
          <a:xfrm>
            <a:off x="4498141" y="613442"/>
            <a:ext cx="82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11.1 V</a:t>
            </a:r>
          </a:p>
        </p:txBody>
      </p:sp>
    </p:spTree>
    <p:extLst>
      <p:ext uri="{BB962C8B-B14F-4D97-AF65-F5344CB8AC3E}">
        <p14:creationId xmlns:p14="http://schemas.microsoft.com/office/powerpoint/2010/main" val="64819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43A47F6-F9CC-5147-B294-375C0591EF07}"/>
              </a:ext>
            </a:extLst>
          </p:cNvPr>
          <p:cNvCxnSpPr>
            <a:cxnSpLocks/>
          </p:cNvCxnSpPr>
          <p:nvPr/>
        </p:nvCxnSpPr>
        <p:spPr>
          <a:xfrm flipV="1">
            <a:off x="5846481" y="1271588"/>
            <a:ext cx="0" cy="4929106"/>
          </a:xfrm>
          <a:prstGeom prst="line">
            <a:avLst/>
          </a:prstGeom>
          <a:ln w="57150">
            <a:solidFill>
              <a:srgbClr val="FF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C6B5A47-85C4-4D47-8238-39DACAB7862C}"/>
              </a:ext>
            </a:extLst>
          </p:cNvPr>
          <p:cNvCxnSpPr>
            <a:cxnSpLocks/>
          </p:cNvCxnSpPr>
          <p:nvPr/>
        </p:nvCxnSpPr>
        <p:spPr>
          <a:xfrm>
            <a:off x="4335043" y="6695957"/>
            <a:ext cx="708443" cy="0"/>
          </a:xfrm>
          <a:prstGeom prst="line">
            <a:avLst/>
          </a:prstGeom>
          <a:ln w="57150">
            <a:solidFill>
              <a:srgbClr val="FF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3DF0A77-5463-E445-9BB8-55A6CE7E59B8}"/>
              </a:ext>
            </a:extLst>
          </p:cNvPr>
          <p:cNvCxnSpPr/>
          <p:nvPr/>
        </p:nvCxnSpPr>
        <p:spPr>
          <a:xfrm>
            <a:off x="2070799" y="6547981"/>
            <a:ext cx="5874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C8B0256-C83E-6043-87F5-32636A92CC4A}"/>
              </a:ext>
            </a:extLst>
          </p:cNvPr>
          <p:cNvCxnSpPr/>
          <p:nvPr/>
        </p:nvCxnSpPr>
        <p:spPr>
          <a:xfrm>
            <a:off x="2073866" y="6889678"/>
            <a:ext cx="58742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D78CFA0-15C7-2F4E-99CA-5F060C1CDC17}"/>
              </a:ext>
            </a:extLst>
          </p:cNvPr>
          <p:cNvSpPr/>
          <p:nvPr/>
        </p:nvSpPr>
        <p:spPr>
          <a:xfrm>
            <a:off x="182678" y="6114965"/>
            <a:ext cx="1989221" cy="11619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3s LiPo</a:t>
            </a:r>
          </a:p>
          <a:p>
            <a:pPr algn="ctr"/>
            <a:r>
              <a:rPr lang="en-US" sz="1600" b="1" dirty="0"/>
              <a:t>Battery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76FF1-2B3D-B448-B8FF-F1501C39DAC4}"/>
              </a:ext>
            </a:extLst>
          </p:cNvPr>
          <p:cNvSpPr/>
          <p:nvPr/>
        </p:nvSpPr>
        <p:spPr>
          <a:xfrm>
            <a:off x="2517274" y="6114965"/>
            <a:ext cx="1989221" cy="11619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FPV</a:t>
            </a:r>
          </a:p>
          <a:p>
            <a:pPr algn="ctr"/>
            <a:r>
              <a:rPr lang="en-US" sz="1600" b="1" dirty="0"/>
              <a:t>Receiver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511DBD-FE47-2648-8851-88D19E0C6979}"/>
              </a:ext>
            </a:extLst>
          </p:cNvPr>
          <p:cNvSpPr/>
          <p:nvPr/>
        </p:nvSpPr>
        <p:spPr>
          <a:xfrm>
            <a:off x="4851870" y="495452"/>
            <a:ext cx="1989221" cy="11619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Telemetry</a:t>
            </a:r>
          </a:p>
          <a:p>
            <a:pPr algn="ctr"/>
            <a:r>
              <a:rPr lang="en-US" sz="1600" b="1" dirty="0"/>
              <a:t>Radio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1DC3BEA-8494-5146-B26F-9B6CBE34B20C}"/>
              </a:ext>
            </a:extLst>
          </p:cNvPr>
          <p:cNvSpPr/>
          <p:nvPr/>
        </p:nvSpPr>
        <p:spPr>
          <a:xfrm>
            <a:off x="4851870" y="6114965"/>
            <a:ext cx="1989221" cy="11619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VC 500 Image Capture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7C865B-0E18-E943-9706-EB78DD2879B8}"/>
              </a:ext>
            </a:extLst>
          </p:cNvPr>
          <p:cNvSpPr/>
          <p:nvPr/>
        </p:nvSpPr>
        <p:spPr>
          <a:xfrm>
            <a:off x="4329165" y="2368885"/>
            <a:ext cx="3034630" cy="30346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Laptop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44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96</Words>
  <Application>Microsoft Macintosh PowerPoint</Application>
  <PresentationFormat>Custom</PresentationFormat>
  <Paragraphs>87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38</cp:revision>
  <dcterms:created xsi:type="dcterms:W3CDTF">2019-01-05T02:32:38Z</dcterms:created>
  <dcterms:modified xsi:type="dcterms:W3CDTF">2019-01-05T04:07:56Z</dcterms:modified>
</cp:coreProperties>
</file>