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7F8D-B627-224D-9C64-7E31213DA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EF0EF-55D4-264B-9D0B-F9F9712B7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0ED97-CD6D-7644-8890-931AC93C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52DB-EC33-4842-8A03-E11D9D7E706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5CCAD-0581-CB4C-8CA3-C3C9C75A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8AF62-90C5-5046-B26D-68DAE534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2291-2FF6-224C-9568-A803E69D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8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9ACA-F742-EF40-83AE-1243B57F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3D1CB-E89E-1E4D-A4A6-CD60E64D0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FCD7B-5E66-6A43-A3D2-83DAF99F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52DB-EC33-4842-8A03-E11D9D7E706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4710-EF09-DE49-9A75-FFA4DC17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DD59-3CAD-8D4C-8C91-9E4D4B3B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2291-2FF6-224C-9568-A803E69D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F0AB5-73E2-A940-BAD0-6A9DB7354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242ED-2C25-794E-BF26-78CEC5385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D6C39-0715-F04A-BFDE-B9ACEAB6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52DB-EC33-4842-8A03-E11D9D7E706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8576-5825-1F4E-A426-EB11F5BE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B45DE-F6E3-E846-A66D-B301C57C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2291-2FF6-224C-9568-A803E69D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2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234-7D96-194D-9793-61C7F146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D3E4-9E4B-924E-9A61-E0C51FB8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E28B6-3BBE-9443-B5F4-F0BCC8D2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52DB-EC33-4842-8A03-E11D9D7E706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67963-1895-7740-BADF-82CAE27D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7CCF5-5C75-7F4B-97DE-AC9B7681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2291-2FF6-224C-9568-A803E69D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09D4-8277-2547-8E49-502C8798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60C9D-E004-E54A-A04E-F7F6A4753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ABEA5-C16C-184F-B06B-BE39C2DE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52DB-EC33-4842-8A03-E11D9D7E706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4B1A2-1FBF-5D4F-AE6F-E0E93FBE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BF737-7285-EB4A-95D1-B70A712A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2291-2FF6-224C-9568-A803E69D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9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F830-8921-3346-8778-3E6872FE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ED7C3-6442-A144-A13C-F0B4F5CD7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2E843-91ED-4C44-8DD6-60FCE65C9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C1026-657C-B842-8723-E0D5FB0B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52DB-EC33-4842-8A03-E11D9D7E706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A29F5-7505-004E-9653-244AAA37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72217-2BAE-B946-B6B6-5982043A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2291-2FF6-224C-9568-A803E69D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4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C4CF-43A0-3945-8542-8902780D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6221D-7D64-6141-A32C-26A3AF6F4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F39FE-6AF7-7841-AC8D-72CAA6C27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697F5-4B70-A54F-A9B1-AC90C794D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AE8D0-91C3-7440-9AAE-7DE9E8C13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46A3D-2822-F14B-AB40-0880C074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52DB-EC33-4842-8A03-E11D9D7E706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FC354-3274-A441-BB6A-DFC5B6B4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40BF8-F2FD-B34D-AD9E-70A7B7B1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2291-2FF6-224C-9568-A803E69D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2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6A11-9618-764F-83AD-62B2B6A8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035AC-C12A-D64D-81D9-23B74F4C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52DB-EC33-4842-8A03-E11D9D7E706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8D95A-085E-D645-A052-0DB5065C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45B45-EE8E-664E-BCFA-92DFE92D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2291-2FF6-224C-9568-A803E69D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9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63868-6B8E-1D4A-8099-1A238D30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52DB-EC33-4842-8A03-E11D9D7E706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DDD8D-34A9-CB4D-B605-6DFDD12A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155BD-1EB9-324B-AA50-CFD88ACA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2291-2FF6-224C-9568-A803E69D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1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700A-8CEF-9A4C-89A2-F1FC82BA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E9244-AEF8-2649-BD36-61D832FA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A7DF2-5F4C-154E-BB20-4BDD948E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B58AC-ED18-0D4C-96E2-00F5723F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52DB-EC33-4842-8A03-E11D9D7E706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42D52-2B3F-9149-A263-A9DB4525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7A2B-9D51-024D-93BC-6131A7DC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2291-2FF6-224C-9568-A803E69D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5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BF95-D139-4E45-BB72-AA4811D7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69549-6233-5C4B-9B4E-7C13D969F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0E094-94A0-714A-B1D4-6F0371D00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75FD6-48C3-AE49-AC25-B49E8C59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52DB-EC33-4842-8A03-E11D9D7E706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4CFC5-9125-0940-B016-2A269085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C1B6A-71E2-044F-A7B7-A6DEF8FF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2291-2FF6-224C-9568-A803E69D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6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AE31A-7142-C649-87F3-5FFE12FA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604AC-6CCA-3E4C-B31C-D561BC23E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89687-D5EB-9248-ACEC-54DB2DC6E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52DB-EC33-4842-8A03-E11D9D7E706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AD6E-4FB1-1346-AA8F-D1B4CA24F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89FCD-9DD4-0B4E-BFE3-05A141036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12291-2FF6-224C-9568-A803E69D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6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0D663B-F0D0-F348-8B1D-B7C4ECF67DB5}"/>
              </a:ext>
            </a:extLst>
          </p:cNvPr>
          <p:cNvSpPr/>
          <p:nvPr/>
        </p:nvSpPr>
        <p:spPr>
          <a:xfrm>
            <a:off x="2754905" y="2921168"/>
            <a:ext cx="9577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🍔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C0495A-2DFA-1844-BEE2-CA80BEA9FF65}"/>
              </a:ext>
            </a:extLst>
          </p:cNvPr>
          <p:cNvSpPr/>
          <p:nvPr/>
        </p:nvSpPr>
        <p:spPr>
          <a:xfrm>
            <a:off x="8482988" y="2921167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/>
              <a:t>🍩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37F1E2-0983-3C45-AB13-D017E50A0CEC}"/>
              </a:ext>
            </a:extLst>
          </p:cNvPr>
          <p:cNvSpPr/>
          <p:nvPr/>
        </p:nvSpPr>
        <p:spPr>
          <a:xfrm>
            <a:off x="5618946" y="5856011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🥩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E6B8F-881E-EA4E-A261-935DE8712A1F}"/>
              </a:ext>
            </a:extLst>
          </p:cNvPr>
          <p:cNvSpPr/>
          <p:nvPr/>
        </p:nvSpPr>
        <p:spPr>
          <a:xfrm>
            <a:off x="3455342" y="4890359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🥬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49C13-C288-BB46-BA38-99C00240ADBE}"/>
              </a:ext>
            </a:extLst>
          </p:cNvPr>
          <p:cNvSpPr/>
          <p:nvPr/>
        </p:nvSpPr>
        <p:spPr>
          <a:xfrm>
            <a:off x="7528881" y="965957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🍑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874CE2-3C5F-334B-A902-E201B99CAF42}"/>
              </a:ext>
            </a:extLst>
          </p:cNvPr>
          <p:cNvSpPr/>
          <p:nvPr/>
        </p:nvSpPr>
        <p:spPr>
          <a:xfrm>
            <a:off x="7782550" y="4840348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🌽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863B02-986C-934F-8780-4ECDF9DBDCC3}"/>
              </a:ext>
            </a:extLst>
          </p:cNvPr>
          <p:cNvSpPr/>
          <p:nvPr/>
        </p:nvSpPr>
        <p:spPr>
          <a:xfrm>
            <a:off x="3470179" y="951978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🍆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C9A3F0-AF1B-AD47-ADFA-B9051A284037}"/>
              </a:ext>
            </a:extLst>
          </p:cNvPr>
          <p:cNvSpPr/>
          <p:nvPr/>
        </p:nvSpPr>
        <p:spPr>
          <a:xfrm>
            <a:off x="5046668" y="2228669"/>
            <a:ext cx="2108269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0" dirty="0"/>
              <a:t>🗓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5892C-0401-2348-9DD3-86CF8EF595C0}"/>
              </a:ext>
            </a:extLst>
          </p:cNvPr>
          <p:cNvSpPr/>
          <p:nvPr/>
        </p:nvSpPr>
        <p:spPr>
          <a:xfrm>
            <a:off x="5559628" y="2921167"/>
            <a:ext cx="1082348" cy="116955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7000" dirty="0"/>
              <a:t>➕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ADE6B2-307C-4F4D-8A68-B808854C938F}"/>
              </a:ext>
            </a:extLst>
          </p:cNvPr>
          <p:cNvSpPr/>
          <p:nvPr/>
        </p:nvSpPr>
        <p:spPr>
          <a:xfrm>
            <a:off x="5490705" y="74297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🍽</a:t>
            </a:r>
          </a:p>
        </p:txBody>
      </p:sp>
    </p:spTree>
    <p:extLst>
      <p:ext uri="{BB962C8B-B14F-4D97-AF65-F5344CB8AC3E}">
        <p14:creationId xmlns:p14="http://schemas.microsoft.com/office/powerpoint/2010/main" val="325531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2019-05-16T21:11:04Z</dcterms:created>
  <dcterms:modified xsi:type="dcterms:W3CDTF">2019-05-16T21:22:17Z</dcterms:modified>
</cp:coreProperties>
</file>