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59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6A58-5BD0-4C8D-90E1-39684585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15EA-09EF-4A3C-852D-8AE05F06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0ABE-1B3A-43C4-A2AE-F6801CC4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76B4-B508-4605-8FE5-502AC4E7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1322-F575-477A-93BE-E349EA04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75A3-B992-4B40-BE02-494FA7FD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B8ED0-FB09-4966-A500-4E6A820C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FDE7-09EB-4EB4-A087-FF896353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BD90-77F4-44A7-AE99-0CDB998D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01F0-C064-40D6-BD2D-904E6CF7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ADE7-E22E-4C6E-811E-959655D9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B42A3-3A08-406C-AA80-825C98331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36C5-0649-4FB6-B8BF-70A64F17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0D47-9D8E-4A38-806E-3B5E651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3101-0039-4B00-BE93-CFB25617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5CD5-29FD-4A0A-A56D-88127C8D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6F27-1A4C-41B7-8329-779A9702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1E3-C1EE-4DB6-8BE7-44623CA7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23F2-61C1-4530-9139-8308FC1B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CA8A-65CF-4706-B80E-5244C87B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70A-7DC7-42F2-84B9-786BD23B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87192-8870-4499-A0D7-9C5AE88B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0F04-5CFC-486E-A35D-F626C2CD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07AE-5E21-4F0C-B490-C2530DE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F08D-30C5-478F-BFC2-3B7F4EFD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1696-5023-433E-BFB1-1A9FAAB5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5FA8-5420-44E2-B82C-7CB629336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80727-2060-4C3B-AD8D-B4C13347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1A6F-1CCA-4526-B22C-90F55B00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2FEC-6627-401E-8CF5-6171C009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2B2C-EBC2-41F3-A77C-A08A8484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1AEF-5653-41F1-820F-85D9CCE2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EE5DD-8361-4E8B-A452-94A31879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B3AD-7B0F-4809-B520-1C3CD256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BB99-A8AD-4DE4-BD4D-4E953FF6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3EACE-3D60-4D55-986A-F66992D33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99828-F8A2-474F-A945-33E782BE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1699B-B462-459A-A205-DB542D86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E9057-BD0B-4617-B9D6-E67657E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9E1C-DE69-40BE-BA41-70613B70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941C9-ECA3-41A7-8216-53AAE6C0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4CD03-0C6D-4ED9-A255-E5832E3B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8FE0-6030-41C9-B6F8-78C78BE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0FE9-C77C-42A6-8243-E20A30F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6D8F-CF6E-4DA6-A31A-40A36FF7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72B8-C3A0-4264-91EE-5DF74320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437B-0AD4-49A2-8C26-B603FFCD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BF05-A55F-4CA2-B839-BF3C5877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3B192-79CF-45D5-A366-2EF6BFD7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1B06-6408-4313-8597-B18EC54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320B-7909-488C-8958-6F8CA752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2DF64-1737-49E5-A7E2-21BC4067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C35E-27AE-43B7-8979-24568EBB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85966-186F-4678-9B47-AFA47A08F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9CED-EAF5-4980-B0C2-006675137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40B7-3358-4A3C-B9C2-94836B7D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DA55-1D27-4ABD-8173-D125674C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5668-D60A-4FD5-A0B0-EBB616C0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469A5-5D9C-43EA-B921-5B8A48FE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785F-26B6-44EE-B460-98D5B7B3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0236-7F4E-488E-83C6-5ABD60526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BB409-3CA1-415D-A77E-E2FD1A015B5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7F49-6AC7-407B-B325-0BF81BE8C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A476-73C4-4F52-96CF-8A636607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53DF-0E81-4F5B-9593-C7CE0C32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orks.com/videos/control-design-with-matlab-and-simulink-9041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thworks.com/help/slcontrol/ug/linearize-simulink-mode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5581-8FB9-4D81-AEE1-464A6052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92C3-AA25-47FA-916C-72F2857B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5CE0-3DC0-4CDE-B0DA-A7883564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BF2-8274-47C0-8A91-58B96BB2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parameters</a:t>
            </a:r>
          </a:p>
          <a:p>
            <a:r>
              <a:rPr lang="en-US" dirty="0"/>
              <a:t>Add results</a:t>
            </a:r>
          </a:p>
          <a:p>
            <a:r>
              <a:rPr lang="en-US" dirty="0"/>
              <a:t>Click plot model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0128-AFC2-40CD-8A9F-B3341C11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98" y="1027906"/>
            <a:ext cx="5372100" cy="499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BFB8A-D148-4106-86E8-A2528642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02" y="3633694"/>
            <a:ext cx="7059706" cy="28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2C0E-0675-4B87-92BA-ED06E271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348E-E4D3-498E-8563-3617FE36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92B2-623F-4EA5-BB9E-59F804C7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585787"/>
            <a:ext cx="97250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2F8-461F-4635-8EE1-3C6D0F2B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0885-2DB2-45DD-86E3-0FD00CC6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352289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https://www.mathworks.com/videos/control-design-with-matlab-and-simulink-90419.html</a:t>
            </a:r>
            <a:endParaRPr lang="en-US" dirty="0"/>
          </a:p>
          <a:p>
            <a:r>
              <a:rPr lang="en-US" dirty="0"/>
              <a:t>Generates a linear plant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754AB-F122-4A93-B36B-E6C738D7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9" y="2675754"/>
            <a:ext cx="5333333" cy="40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D0735-0D25-455C-95C9-E918AABA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806" y="2775516"/>
            <a:ext cx="3565264" cy="3645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D781D-0BFF-41DC-9DD9-EB34F76DB026}"/>
              </a:ext>
            </a:extLst>
          </p:cNvPr>
          <p:cNvSpPr txBox="1"/>
          <p:nvPr/>
        </p:nvSpPr>
        <p:spPr>
          <a:xfrm>
            <a:off x="5673762" y="4001294"/>
            <a:ext cx="12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pidtool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3BE19-1D57-4A15-B620-C5AE02864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653" y="2438851"/>
            <a:ext cx="4138797" cy="41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1CA5-F11E-4A6C-984C-60F8D431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52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offset (-79.18)… Apply and exit this function.</a:t>
            </a:r>
          </a:p>
          <a:p>
            <a:r>
              <a:rPr lang="en-US" dirty="0"/>
              <a:t>Add poles as required… Move around blue line and poles to match data</a:t>
            </a:r>
          </a:p>
          <a:p>
            <a:r>
              <a:rPr lang="en-US" dirty="0"/>
              <a:t>Auto estimate</a:t>
            </a:r>
          </a:p>
          <a:p>
            <a:r>
              <a:rPr lang="en-US" dirty="0"/>
              <a:t>Click apply and close plant identification</a:t>
            </a:r>
          </a:p>
          <a:p>
            <a:r>
              <a:rPr lang="en-US" dirty="0"/>
              <a:t>Delete plan and keep only plant1</a:t>
            </a:r>
          </a:p>
          <a:p>
            <a:r>
              <a:rPr lang="en-US" dirty="0"/>
              <a:t>Filtered PID controller</a:t>
            </a:r>
          </a:p>
          <a:p>
            <a:r>
              <a:rPr lang="en-US" dirty="0"/>
              <a:t>Add controller effort plot</a:t>
            </a:r>
          </a:p>
          <a:p>
            <a:r>
              <a:rPr lang="en-US" dirty="0"/>
              <a:t>Add some characteristics…</a:t>
            </a:r>
          </a:p>
          <a:p>
            <a:r>
              <a:rPr lang="en-US" dirty="0"/>
              <a:t>Export the plant and controller when happy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8E445-D9AE-4311-BCBF-E11B7219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75" y="1617344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89FD0-B202-4427-87A8-939F9EEF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062"/>
            <a:ext cx="109347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5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89D-6CA4-4ACC-8859-9A1CA628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 in Simulink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B2B5-83DB-4B1F-8C0F-BDBB0B506DCA}"/>
              </a:ext>
            </a:extLst>
          </p:cNvPr>
          <p:cNvSpPr txBox="1"/>
          <p:nvPr/>
        </p:nvSpPr>
        <p:spPr>
          <a:xfrm>
            <a:off x="1060704" y="1914144"/>
            <a:ext cx="729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off add noise on Plant1</a:t>
            </a:r>
          </a:p>
          <a:p>
            <a:r>
              <a:rPr lang="en-US" dirty="0"/>
              <a:t>Build something basically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B28D7-9704-446D-B8DD-06C42ECE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2808590"/>
            <a:ext cx="54292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39E-CAF3-4D9B-9477-5853081C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1A77-44B8-47D1-9BB4-5EEBE0D5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143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https://www.mathworks.com/help/slcontrol/ug/linearize-simulink-model.html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Add: </a:t>
            </a:r>
            <a:r>
              <a:rPr lang="en-US" b="1" dirty="0"/>
              <a:t>Linear Analysis Points “   “ Input Perturbation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Add: </a:t>
            </a:r>
            <a:r>
              <a:rPr lang="en-US" b="1" dirty="0"/>
              <a:t>Linear Analysis Points “   “</a:t>
            </a:r>
            <a:r>
              <a:rPr lang="en-US" dirty="0"/>
              <a:t> </a:t>
            </a:r>
            <a:r>
              <a:rPr lang="en-US" b="1" dirty="0"/>
              <a:t>Open-loop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B3E62-44EC-4587-990E-6B402E39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14" y="3737864"/>
            <a:ext cx="5553075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57C83-A2B5-40C3-9D57-CC5232F1E5CF}"/>
              </a:ext>
            </a:extLst>
          </p:cNvPr>
          <p:cNvSpPr txBox="1"/>
          <p:nvPr/>
        </p:nvSpPr>
        <p:spPr>
          <a:xfrm>
            <a:off x="1060704" y="5604764"/>
            <a:ext cx="746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b="1" dirty="0"/>
              <a:t>Analysis</a:t>
            </a:r>
            <a:r>
              <a:rPr lang="en-US" dirty="0"/>
              <a:t> &gt; </a:t>
            </a:r>
            <a:r>
              <a:rPr lang="en-US" b="1" dirty="0"/>
              <a:t>Control Design</a:t>
            </a:r>
            <a:r>
              <a:rPr lang="en-US" dirty="0"/>
              <a:t> &gt; </a:t>
            </a:r>
            <a:r>
              <a:rPr lang="en-US" b="1" dirty="0"/>
              <a:t>Linear Analysis</a:t>
            </a:r>
            <a:r>
              <a:rPr lang="en-US" dirty="0"/>
              <a:t>.</a:t>
            </a:r>
          </a:p>
          <a:p>
            <a:r>
              <a:rPr lang="en-US" dirty="0"/>
              <a:t>Select a Bode and then drag linsys1 into MATLAB workspace. Resave the .mat</a:t>
            </a:r>
          </a:p>
        </p:txBody>
      </p:sp>
    </p:spTree>
    <p:extLst>
      <p:ext uri="{BB962C8B-B14F-4D97-AF65-F5344CB8AC3E}">
        <p14:creationId xmlns:p14="http://schemas.microsoft.com/office/powerpoint/2010/main" val="2278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BA69F-6815-48CB-841E-64FBFBD4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09" y="0"/>
            <a:ext cx="89249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8D24-F30E-45D5-A6FB-9204BD8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Identification Toolbox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D7CE8-6B38-4D67-86FA-2386BCEF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3EB2B-C69D-4ADE-BC20-48341BCB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12" y="1825625"/>
            <a:ext cx="9001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4196-659F-49A2-A4F1-1B5DB3D0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9870E6-DD36-406E-9259-18A50A700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636" y="1825625"/>
            <a:ext cx="4404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6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148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Definition &amp; Motivation</vt:lpstr>
      <vt:lpstr>Derive Dynamics</vt:lpstr>
      <vt:lpstr>PowerPoint Presentation</vt:lpstr>
      <vt:lpstr>PowerPoint Presentation</vt:lpstr>
      <vt:lpstr>Build Model in Simulink</vt:lpstr>
      <vt:lpstr>Linearize</vt:lpstr>
      <vt:lpstr>PowerPoint Presentation</vt:lpstr>
      <vt:lpstr>System Identification Toolbox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Sherstan</dc:creator>
  <cp:lastModifiedBy>Mark Sherstan</cp:lastModifiedBy>
  <cp:revision>35</cp:revision>
  <dcterms:created xsi:type="dcterms:W3CDTF">2018-11-27T06:14:16Z</dcterms:created>
  <dcterms:modified xsi:type="dcterms:W3CDTF">2018-11-27T21:04:53Z</dcterms:modified>
</cp:coreProperties>
</file>