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-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EE32-340A-4EFC-B7EE-C034D46C55D7}" type="datetimeFigureOut">
              <a:rPr lang="en-IE" smtClean="0"/>
              <a:t>28/01/2020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29A0-B4F9-4182-AFCA-B2B799B4B4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056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EE32-340A-4EFC-B7EE-C034D46C55D7}" type="datetimeFigureOut">
              <a:rPr lang="en-IE" smtClean="0"/>
              <a:t>28/01/2020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29A0-B4F9-4182-AFCA-B2B799B4B4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957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EE32-340A-4EFC-B7EE-C034D46C55D7}" type="datetimeFigureOut">
              <a:rPr lang="en-IE" smtClean="0"/>
              <a:t>28/01/2020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29A0-B4F9-4182-AFCA-B2B799B4B4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814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EE32-340A-4EFC-B7EE-C034D46C55D7}" type="datetimeFigureOut">
              <a:rPr lang="en-IE" smtClean="0"/>
              <a:t>28/01/2020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29A0-B4F9-4182-AFCA-B2B799B4B4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923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EE32-340A-4EFC-B7EE-C034D46C55D7}" type="datetimeFigureOut">
              <a:rPr lang="en-IE" smtClean="0"/>
              <a:t>28/01/2020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29A0-B4F9-4182-AFCA-B2B799B4B4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366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EE32-340A-4EFC-B7EE-C034D46C55D7}" type="datetimeFigureOut">
              <a:rPr lang="en-IE" smtClean="0"/>
              <a:t>28/01/2020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29A0-B4F9-4182-AFCA-B2B799B4B4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30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EE32-340A-4EFC-B7EE-C034D46C55D7}" type="datetimeFigureOut">
              <a:rPr lang="en-IE" smtClean="0"/>
              <a:t>28/01/2020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29A0-B4F9-4182-AFCA-B2B799B4B4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18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EE32-340A-4EFC-B7EE-C034D46C55D7}" type="datetimeFigureOut">
              <a:rPr lang="en-IE" smtClean="0"/>
              <a:t>28/01/2020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29A0-B4F9-4182-AFCA-B2B799B4B4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036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EE32-340A-4EFC-B7EE-C034D46C55D7}" type="datetimeFigureOut">
              <a:rPr lang="en-IE" smtClean="0"/>
              <a:t>28/01/2020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29A0-B4F9-4182-AFCA-B2B799B4B4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41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EE32-340A-4EFC-B7EE-C034D46C55D7}" type="datetimeFigureOut">
              <a:rPr lang="en-IE" smtClean="0"/>
              <a:t>28/01/2020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29A0-B4F9-4182-AFCA-B2B799B4B4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391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EE32-340A-4EFC-B7EE-C034D46C55D7}" type="datetimeFigureOut">
              <a:rPr lang="en-IE" smtClean="0"/>
              <a:t>28/01/2020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29A0-B4F9-4182-AFCA-B2B799B4B4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48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EE32-340A-4EFC-B7EE-C034D46C55D7}" type="datetimeFigureOut">
              <a:rPr lang="en-IE" smtClean="0"/>
              <a:t>28/01/2020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29A0-B4F9-4182-AFCA-B2B799B4B4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74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1223398" y="2023023"/>
            <a:ext cx="8276897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44600" y="2056224"/>
            <a:ext cx="0" cy="5344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921" y="3010554"/>
            <a:ext cx="2311233" cy="153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13330" y="25792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5033154" y="418012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992352" y="17251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0,0</a:t>
            </a:r>
            <a:endParaRPr lang="en-I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0455" y="2030906"/>
            <a:ext cx="637443" cy="56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63634" y="2930081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</a:t>
            </a:r>
            <a:endParaRPr lang="en-I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95978" y="1482551"/>
            <a:ext cx="1245476" cy="1497724"/>
            <a:chOff x="4099034" y="2498835"/>
            <a:chExt cx="1245476" cy="1497724"/>
          </a:xfrm>
        </p:grpSpPr>
        <p:sp>
          <p:nvSpPr>
            <p:cNvPr id="4" name="Oval 3"/>
            <p:cNvSpPr/>
            <p:nvPr/>
          </p:nvSpPr>
          <p:spPr>
            <a:xfrm>
              <a:off x="4099034" y="2498835"/>
              <a:ext cx="1245476" cy="14977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4" name="Oval 13"/>
            <p:cNvSpPr/>
            <p:nvPr/>
          </p:nvSpPr>
          <p:spPr>
            <a:xfrm>
              <a:off x="4699701" y="319330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20873" y="323902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IE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61846" y="67759"/>
            <a:ext cx="628917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p1 – p2 to 0,0 where p1 = 0,0</a:t>
            </a:r>
          </a:p>
          <a:p>
            <a:r>
              <a:rPr lang="en-US" dirty="0" smtClean="0"/>
              <a:t>Move circle by the same amount</a:t>
            </a:r>
          </a:p>
          <a:p>
            <a:r>
              <a:rPr lang="en-US" dirty="0" smtClean="0"/>
              <a:t>Rotate the line by –</a:t>
            </a:r>
            <a:r>
              <a:rPr lang="en-US" dirty="0" err="1" smtClean="0"/>
              <a:t>thor</a:t>
            </a:r>
            <a:r>
              <a:rPr lang="en-US" dirty="0" smtClean="0"/>
              <a:t>::</a:t>
            </a:r>
            <a:r>
              <a:rPr lang="en-US" dirty="0" err="1" smtClean="0"/>
              <a:t>polarAngle</a:t>
            </a:r>
            <a:r>
              <a:rPr lang="en-US" dirty="0" smtClean="0"/>
              <a:t>(p2)</a:t>
            </a:r>
          </a:p>
          <a:p>
            <a:r>
              <a:rPr lang="en-US" dirty="0" smtClean="0"/>
              <a:t>Angle = </a:t>
            </a:r>
            <a:r>
              <a:rPr lang="en-US" dirty="0" smtClean="0"/>
              <a:t>–</a:t>
            </a:r>
            <a:r>
              <a:rPr lang="en-US" dirty="0" err="1" smtClean="0"/>
              <a:t>thor</a:t>
            </a:r>
            <a:r>
              <a:rPr lang="en-US" dirty="0" smtClean="0"/>
              <a:t>::</a:t>
            </a:r>
            <a:r>
              <a:rPr lang="en-US" dirty="0" err="1" smtClean="0"/>
              <a:t>polarAngle</a:t>
            </a:r>
            <a:r>
              <a:rPr lang="en-US" dirty="0" smtClean="0"/>
              <a:t>(p2)</a:t>
            </a:r>
            <a:endParaRPr lang="en-US" dirty="0" smtClean="0"/>
          </a:p>
          <a:p>
            <a:r>
              <a:rPr lang="en-US" dirty="0" err="1" smtClean="0"/>
              <a:t>Tempvel</a:t>
            </a:r>
            <a:r>
              <a:rPr lang="en-US" dirty="0" smtClean="0"/>
              <a:t> = circle </a:t>
            </a:r>
            <a:r>
              <a:rPr lang="en-US" dirty="0" err="1" smtClean="0"/>
              <a:t>center+velocity</a:t>
            </a:r>
            <a:endParaRPr lang="en-US" dirty="0" smtClean="0"/>
          </a:p>
          <a:p>
            <a:r>
              <a:rPr lang="en-US" dirty="0" smtClean="0"/>
              <a:t>Rotate the circle center point  by </a:t>
            </a:r>
            <a:r>
              <a:rPr lang="en-US" dirty="0" smtClean="0"/>
              <a:t>–</a:t>
            </a:r>
            <a:r>
              <a:rPr lang="en-US" dirty="0" err="1" smtClean="0"/>
              <a:t>thor</a:t>
            </a:r>
            <a:r>
              <a:rPr lang="en-US" dirty="0" smtClean="0"/>
              <a:t>::</a:t>
            </a:r>
            <a:r>
              <a:rPr lang="en-US" dirty="0" err="1" smtClean="0"/>
              <a:t>polarAngle</a:t>
            </a:r>
            <a:r>
              <a:rPr lang="en-US" dirty="0" smtClean="0"/>
              <a:t>(p2)</a:t>
            </a:r>
          </a:p>
          <a:p>
            <a:r>
              <a:rPr lang="en-US" dirty="0" smtClean="0"/>
              <a:t>Rotate the </a:t>
            </a:r>
            <a:r>
              <a:rPr lang="en-US" dirty="0" err="1" smtClean="0"/>
              <a:t>tempVel</a:t>
            </a:r>
            <a:r>
              <a:rPr lang="en-US" dirty="0" smtClean="0"/>
              <a:t>  by –</a:t>
            </a:r>
            <a:r>
              <a:rPr lang="en-US" dirty="0" err="1" smtClean="0"/>
              <a:t>thor</a:t>
            </a:r>
            <a:r>
              <a:rPr lang="en-US" dirty="0" smtClean="0"/>
              <a:t>::</a:t>
            </a:r>
            <a:r>
              <a:rPr lang="en-US" dirty="0" err="1" smtClean="0"/>
              <a:t>polarAngle</a:t>
            </a:r>
            <a:r>
              <a:rPr lang="en-US" dirty="0" smtClean="0"/>
              <a:t>(p2)</a:t>
            </a:r>
          </a:p>
          <a:p>
            <a:r>
              <a:rPr lang="en-US" dirty="0" smtClean="0"/>
              <a:t>Velocity = </a:t>
            </a:r>
            <a:r>
              <a:rPr lang="en-US" dirty="0" err="1" smtClean="0"/>
              <a:t>tempvel</a:t>
            </a:r>
            <a:r>
              <a:rPr lang="en-US" dirty="0" smtClean="0"/>
              <a:t>- circle center</a:t>
            </a:r>
          </a:p>
          <a:p>
            <a:r>
              <a:rPr lang="en-US" dirty="0" smtClean="0"/>
              <a:t>Find if rectangle b intersects with line 0, p2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velocity.y</a:t>
            </a:r>
            <a:r>
              <a:rPr lang="en-US" dirty="0" smtClean="0"/>
              <a:t> &lt; 0</a:t>
            </a:r>
          </a:p>
          <a:p>
            <a:r>
              <a:rPr lang="en-US" dirty="0" smtClean="0"/>
              <a:t>Return false</a:t>
            </a:r>
          </a:p>
          <a:p>
            <a:r>
              <a:rPr lang="en-US" dirty="0" smtClean="0"/>
              <a:t>If left x </a:t>
            </a:r>
            <a:r>
              <a:rPr lang="en-US" dirty="0" err="1" smtClean="0"/>
              <a:t>coord</a:t>
            </a:r>
            <a:r>
              <a:rPr lang="en-US" dirty="0" smtClean="0"/>
              <a:t> of b  &gt; p2.x </a:t>
            </a:r>
          </a:p>
          <a:p>
            <a:r>
              <a:rPr lang="en-US" dirty="0" smtClean="0"/>
              <a:t>    not intersecting</a:t>
            </a:r>
          </a:p>
          <a:p>
            <a:r>
              <a:rPr lang="en-US" dirty="0" smtClean="0"/>
              <a:t>If right x </a:t>
            </a:r>
            <a:r>
              <a:rPr lang="en-US" dirty="0" err="1" smtClean="0"/>
              <a:t>coord</a:t>
            </a:r>
            <a:r>
              <a:rPr lang="en-US" dirty="0" smtClean="0"/>
              <a:t> of b &lt; 0</a:t>
            </a:r>
          </a:p>
          <a:p>
            <a:r>
              <a:rPr lang="en-US" dirty="0" smtClean="0"/>
              <a:t>    not intersecting </a:t>
            </a:r>
          </a:p>
          <a:p>
            <a:r>
              <a:rPr lang="en-US" dirty="0" smtClean="0"/>
              <a:t>Similarly with top and bottom edge</a:t>
            </a:r>
          </a:p>
          <a:p>
            <a:r>
              <a:rPr lang="en-US" dirty="0" smtClean="0"/>
              <a:t>//intersects…</a:t>
            </a:r>
          </a:p>
          <a:p>
            <a:r>
              <a:rPr lang="en-US" dirty="0" smtClean="0"/>
              <a:t>Move </a:t>
            </a:r>
            <a:r>
              <a:rPr lang="en-US" dirty="0" err="1" smtClean="0"/>
              <a:t>c.y</a:t>
            </a:r>
            <a:r>
              <a:rPr lang="en-US" dirty="0" smtClean="0"/>
              <a:t> to –radius</a:t>
            </a:r>
          </a:p>
          <a:p>
            <a:r>
              <a:rPr lang="en-US" dirty="0" err="1" smtClean="0"/>
              <a:t>yelocity.y</a:t>
            </a:r>
            <a:r>
              <a:rPr lang="en-US" dirty="0" smtClean="0"/>
              <a:t> = -</a:t>
            </a:r>
            <a:r>
              <a:rPr lang="en-US" dirty="0" err="1" smtClean="0"/>
              <a:t>velocity.y</a:t>
            </a:r>
            <a:endParaRPr lang="en-US" dirty="0" smtClean="0"/>
          </a:p>
          <a:p>
            <a:r>
              <a:rPr lang="en-US" dirty="0" smtClean="0"/>
              <a:t>Rotate line by –angle</a:t>
            </a:r>
          </a:p>
          <a:p>
            <a:r>
              <a:rPr lang="en-US" dirty="0" smtClean="0"/>
              <a:t>move back line</a:t>
            </a:r>
          </a:p>
          <a:p>
            <a:r>
              <a:rPr lang="en-US" dirty="0" smtClean="0"/>
              <a:t>Add center of circle to velocity</a:t>
            </a:r>
          </a:p>
          <a:p>
            <a:r>
              <a:rPr lang="en-US" dirty="0" smtClean="0"/>
              <a:t>Rotate center of circle by –angle</a:t>
            </a:r>
          </a:p>
          <a:p>
            <a:r>
              <a:rPr lang="en-US" dirty="0" smtClean="0"/>
              <a:t>Rotate velocity by –angle</a:t>
            </a:r>
          </a:p>
          <a:p>
            <a:r>
              <a:rPr lang="en-US" dirty="0" smtClean="0"/>
              <a:t>Move velocity back to 0,0</a:t>
            </a:r>
          </a:p>
          <a:p>
            <a:r>
              <a:rPr lang="en-US" dirty="0" smtClean="0"/>
              <a:t>Move circle same amount that line was moved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875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profilesetup</dc:creator>
  <cp:lastModifiedBy>profilesetup</cp:lastModifiedBy>
  <cp:revision>6</cp:revision>
  <dcterms:created xsi:type="dcterms:W3CDTF">2020-01-28T14:13:57Z</dcterms:created>
  <dcterms:modified xsi:type="dcterms:W3CDTF">2020-01-28T14:49:11Z</dcterms:modified>
</cp:coreProperties>
</file>