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6327"/>
  </p:normalViewPr>
  <p:slideViewPr>
    <p:cSldViewPr snapToGrid="0">
      <p:cViewPr varScale="1">
        <p:scale>
          <a:sx n="123" d="100"/>
          <a:sy n="123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EAE9F-3862-B44E-A5C8-B794EC7B2CAA}" type="datetimeFigureOut">
              <a:rPr lang="en-US" smtClean="0"/>
              <a:t>1/7/24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2F15B-D986-D343-B568-D5034334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0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prerequisite Is 327, so we’ll have to spend a fair amount of time laying the groundwork of these topics before we can address the cyber security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F15B-D986-D343-B568-D50343343D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40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 is “front loaded”, so lots of work up front, freeing the month of April for end of semester preparations in all courses.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F15B-D986-D343-B568-D50343343D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50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Participation is at the instructor’s discretion.  Attendance, classroom discussions,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F15B-D986-D343-B568-D50343343D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99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C9E3-F785-15EA-BC78-45AD8DFD2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Cyber Security of Wireless &amp; Distributed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B20BE-E711-31D7-CB0C-970D4997D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CptS</a:t>
            </a:r>
            <a:r>
              <a:rPr lang="en-US" dirty="0"/>
              <a:t> 427</a:t>
            </a:r>
          </a:p>
        </p:txBody>
      </p:sp>
    </p:spTree>
    <p:extLst>
      <p:ext uri="{BB962C8B-B14F-4D97-AF65-F5344CB8AC3E}">
        <p14:creationId xmlns:p14="http://schemas.microsoft.com/office/powerpoint/2010/main" val="123501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49ED-9CFC-4296-49AA-FAE990B3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1AEC-7696-0B77-BBF6-5CD15E4F2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Cyber security, theory</a:t>
            </a:r>
          </a:p>
          <a:p>
            <a:r>
              <a:rPr lang="en-US" dirty="0"/>
              <a:t>Cyber security, application</a:t>
            </a:r>
          </a:p>
          <a:p>
            <a:r>
              <a:rPr lang="en-US" dirty="0"/>
              <a:t>Networking</a:t>
            </a:r>
          </a:p>
          <a:p>
            <a:r>
              <a:rPr lang="en-US" b="1" dirty="0"/>
              <a:t>Wireless Communications</a:t>
            </a:r>
          </a:p>
          <a:p>
            <a:r>
              <a:rPr lang="en-US" b="1" dirty="0"/>
              <a:t>Distributed Systems</a:t>
            </a:r>
          </a:p>
          <a:p>
            <a:r>
              <a:rPr lang="en-US" dirty="0"/>
              <a:t>Fault Tolerant Systems</a:t>
            </a:r>
          </a:p>
        </p:txBody>
      </p:sp>
    </p:spTree>
    <p:extLst>
      <p:ext uri="{BB962C8B-B14F-4D97-AF65-F5344CB8AC3E}">
        <p14:creationId xmlns:p14="http://schemas.microsoft.com/office/powerpoint/2010/main" val="184063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245F-5563-D071-4844-6075DA5D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0204-40A6-EB43-3968-97BA7AA9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reading</a:t>
            </a:r>
          </a:p>
          <a:p>
            <a:r>
              <a:rPr lang="en-US" dirty="0"/>
              <a:t>Lectures (50 min. Monday, Wednesday, Friday)</a:t>
            </a:r>
          </a:p>
          <a:p>
            <a:pPr lvl="1"/>
            <a:r>
              <a:rPr lang="en-US" dirty="0"/>
              <a:t>Questions from reading</a:t>
            </a:r>
          </a:p>
          <a:p>
            <a:pPr lvl="1"/>
            <a:r>
              <a:rPr lang="en-US" dirty="0"/>
              <a:t>Background topics</a:t>
            </a:r>
          </a:p>
          <a:p>
            <a:pPr lvl="1"/>
            <a:r>
              <a:rPr lang="en-US" dirty="0"/>
              <a:t>Current events</a:t>
            </a:r>
          </a:p>
          <a:p>
            <a:pPr lvl="1"/>
            <a:r>
              <a:rPr lang="en-US" dirty="0"/>
              <a:t>Demonstrations on Fridays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1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9275-2B26-965A-501B-13F09A3A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Textbooks</a:t>
            </a:r>
          </a:p>
        </p:txBody>
      </p:sp>
      <p:pic>
        <p:nvPicPr>
          <p:cNvPr id="7" name="Content Placeholder 6" descr="A book cover of a city&#10;&#10;Description automatically generated">
            <a:extLst>
              <a:ext uri="{FF2B5EF4-FFF2-40B4-BE49-F238E27FC236}">
                <a16:creationId xmlns:a16="http://schemas.microsoft.com/office/drawing/2014/main" id="{7E424B1B-0D66-9AFC-EBFE-23C3034936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90335" y="2008070"/>
            <a:ext cx="3053956" cy="3997324"/>
          </a:xfrm>
        </p:spPr>
      </p:pic>
      <p:pic>
        <p:nvPicPr>
          <p:cNvPr id="9" name="Content Placeholder 8" descr="A bird on a branch&#10;&#10;Description automatically generated">
            <a:extLst>
              <a:ext uri="{FF2B5EF4-FFF2-40B4-BE49-F238E27FC236}">
                <a16:creationId xmlns:a16="http://schemas.microsoft.com/office/drawing/2014/main" id="{C7B2B448-E2C3-2E53-EC5A-54702043DB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50563" y="2008070"/>
            <a:ext cx="3043296" cy="3997325"/>
          </a:xfrm>
        </p:spPr>
      </p:pic>
    </p:spTree>
    <p:extLst>
      <p:ext uri="{BB962C8B-B14F-4D97-AF65-F5344CB8AC3E}">
        <p14:creationId xmlns:p14="http://schemas.microsoft.com/office/powerpoint/2010/main" val="66184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B50744-259C-64A9-D56C-CC3448C4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8DF18-8AD7-168B-25C5-3C806D366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exam (20%)</a:t>
            </a:r>
          </a:p>
          <a:p>
            <a:r>
              <a:rPr lang="en-US" dirty="0"/>
              <a:t>Final exam (30%)</a:t>
            </a:r>
          </a:p>
          <a:p>
            <a:r>
              <a:rPr lang="en-US" dirty="0"/>
              <a:t>Assignments (40%; 10% each month)</a:t>
            </a:r>
          </a:p>
          <a:p>
            <a:r>
              <a:rPr lang="en-US" dirty="0"/>
              <a:t>Participation (10%)</a:t>
            </a:r>
          </a:p>
        </p:txBody>
      </p:sp>
    </p:spTree>
    <p:extLst>
      <p:ext uri="{BB962C8B-B14F-4D97-AF65-F5344CB8AC3E}">
        <p14:creationId xmlns:p14="http://schemas.microsoft.com/office/powerpoint/2010/main" val="179630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7278-D7A0-690D-1D27-02196331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8FD7-1977-AD67-EE85-C5707393D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late work accepted for </a:t>
            </a:r>
            <a:r>
              <a:rPr lang="en-US" i="1" dirty="0"/>
              <a:t>ANY</a:t>
            </a:r>
            <a:r>
              <a:rPr lang="en-US" dirty="0"/>
              <a:t> reason!</a:t>
            </a:r>
          </a:p>
          <a:p>
            <a:r>
              <a:rPr lang="en-US" dirty="0"/>
              <a:t>Don’t take attendance.  Lectures are for you.</a:t>
            </a:r>
          </a:p>
          <a:p>
            <a:r>
              <a:rPr lang="en-US" dirty="0"/>
              <a:t>Start and end class on time.</a:t>
            </a:r>
          </a:p>
          <a:p>
            <a:r>
              <a:rPr lang="en-US"/>
              <a:t>Be present.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55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311</TotalTime>
  <Words>182</Words>
  <Application>Microsoft Macintosh PowerPoint</Application>
  <PresentationFormat>Widescreen</PresentationFormat>
  <Paragraphs>33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MS Shell Dlg 2</vt:lpstr>
      <vt:lpstr>Wingdings</vt:lpstr>
      <vt:lpstr>Wingdings 3</vt:lpstr>
      <vt:lpstr>Madison</vt:lpstr>
      <vt:lpstr>Cyber Security of Wireless &amp; Distributed Systems</vt:lpstr>
      <vt:lpstr>Background Knowledge</vt:lpstr>
      <vt:lpstr>Course format</vt:lpstr>
      <vt:lpstr>Required Textbooks</vt:lpstr>
      <vt:lpstr>Grading</vt:lpstr>
      <vt:lpstr>Expectations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of Wireless &amp; Distributed Systems</dc:title>
  <dc:creator>Will Hutton</dc:creator>
  <cp:lastModifiedBy>Will Hutton</cp:lastModifiedBy>
  <cp:revision>4</cp:revision>
  <dcterms:created xsi:type="dcterms:W3CDTF">2023-12-26T19:07:52Z</dcterms:created>
  <dcterms:modified xsi:type="dcterms:W3CDTF">2024-01-07T18:42:31Z</dcterms:modified>
</cp:coreProperties>
</file>