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891"/>
  </p:normalViewPr>
  <p:slideViewPr>
    <p:cSldViewPr snapToGrid="0">
      <p:cViewPr varScale="1">
        <p:scale>
          <a:sx n="112" d="100"/>
          <a:sy n="1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92A9C-D4F1-8F46-BC16-E7A91244A058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9107-7533-2B4D-A718-C8B3563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emphasis on the big ideas—less on memorizing and using equations.</a:t>
            </a:r>
          </a:p>
          <a:p>
            <a:endParaRPr lang="en-US" dirty="0"/>
          </a:p>
          <a:p>
            <a:r>
              <a:rPr lang="en-US" dirty="0"/>
              <a:t>May practice with homework, but midterm and final exams will give equations needed for calculations.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9107-7533-2B4D-A718-C8B3563F6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Why such a broad spectrum plan? (A: different uses, diff. frequencies strengths &amp; weaknesses, examples—ground wave &lt; 2 MHz, </a:t>
            </a:r>
            <a:r>
              <a:rPr lang="en-US"/>
              <a:t>sky wave &lt;= 30 MHZ, LOS &gt; 30 MHz)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about primary and secondary users, and </a:t>
            </a:r>
            <a:r>
              <a:rPr lang="en-US" b="1" dirty="0"/>
              <a:t>cognitive radio</a:t>
            </a:r>
            <a:r>
              <a:rPr lang="en-US" b="0" dirty="0"/>
              <a:t> research (and FT-8), SDN,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Source: https://</a:t>
            </a:r>
            <a:r>
              <a:rPr lang="en-US" dirty="0" err="1"/>
              <a:t>www.ntia.doc.gov</a:t>
            </a:r>
            <a:r>
              <a:rPr lang="en-US" dirty="0"/>
              <a:t>/files/</a:t>
            </a:r>
            <a:r>
              <a:rPr lang="en-US" dirty="0" err="1"/>
              <a:t>ntia</a:t>
            </a:r>
            <a:r>
              <a:rPr lang="en-US" dirty="0"/>
              <a:t>/publications/2003-allochrt.pdf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9107-7533-2B4D-A718-C8B3563F6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B858-8EAB-0E6D-6A02-B770F12C2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Wireless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B752-F4A1-5AEA-20B7-B8104096D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Ch. 5 (Beard)</a:t>
            </a:r>
          </a:p>
        </p:txBody>
      </p:sp>
    </p:spTree>
    <p:extLst>
      <p:ext uri="{BB962C8B-B14F-4D97-AF65-F5344CB8AC3E}">
        <p14:creationId xmlns:p14="http://schemas.microsoft.com/office/powerpoint/2010/main" val="20181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579BC-19B0-D34D-7B8E-AA88EE71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Key Points</a:t>
            </a:r>
            <a:br>
              <a:rPr lang="en-US"/>
            </a:br>
            <a:br>
              <a:rPr lang="en-US"/>
            </a:br>
            <a:r>
              <a:rPr lang="en-US"/>
              <a:t>Ch. 6</a:t>
            </a:r>
            <a:br>
              <a:rPr lang="en-US"/>
            </a:br>
            <a:br>
              <a:rPr lang="en-US"/>
            </a:br>
            <a:r>
              <a:rPr lang="en-US"/>
              <a:t>(Wireless Channel)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1279-A6E1-6223-4CA0-478373FF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1500" b="1"/>
              <a:t>Antennas</a:t>
            </a:r>
          </a:p>
          <a:p>
            <a:pPr lvl="1"/>
            <a:r>
              <a:rPr lang="en-US" sz="1500"/>
              <a:t>Radiation patterns (omnidirectional, directional)</a:t>
            </a:r>
          </a:p>
          <a:p>
            <a:pPr lvl="1"/>
            <a:r>
              <a:rPr lang="en-US" sz="1500"/>
              <a:t>Types (half-wave dipole, quarter-wave vertical, linear antenna array, parabolic reflective)</a:t>
            </a:r>
          </a:p>
          <a:p>
            <a:r>
              <a:rPr lang="en-US" sz="1500" b="1"/>
              <a:t>Multiple access schemes</a:t>
            </a:r>
            <a:r>
              <a:rPr lang="en-US" sz="1500"/>
              <a:t> (FDMA, TDMA, CDMA, signal power)</a:t>
            </a:r>
          </a:p>
          <a:p>
            <a:r>
              <a:rPr lang="en-US" sz="1500" b="1"/>
              <a:t>Spectrum allocation</a:t>
            </a:r>
            <a:r>
              <a:rPr lang="en-US" sz="1500"/>
              <a:t> (i.e. regulation)</a:t>
            </a:r>
          </a:p>
          <a:p>
            <a:r>
              <a:rPr lang="en-US" sz="1500" b="1"/>
              <a:t>Propagation</a:t>
            </a:r>
            <a:r>
              <a:rPr lang="en-US" sz="1500"/>
              <a:t> (ground wave, sky wave, line of sight, refraction, reflection, attenuation, noise, multipath)</a:t>
            </a:r>
          </a:p>
          <a:p>
            <a:r>
              <a:rPr lang="en-US" sz="1500" b="1"/>
              <a:t>Fading</a:t>
            </a:r>
          </a:p>
          <a:p>
            <a:r>
              <a:rPr lang="en-US" sz="1500" b="1"/>
              <a:t>Correction mechanism</a:t>
            </a:r>
            <a:r>
              <a:rPr lang="en-US" sz="1500"/>
              <a:t>s (FEC, AEQ, AMC, MIMO, OFDM, spread spectrum)</a:t>
            </a:r>
          </a:p>
          <a:p>
            <a:pPr lvl="1"/>
            <a:endParaRPr lang="en-US" sz="1500"/>
          </a:p>
          <a:p>
            <a:pPr lvl="1"/>
            <a:endParaRPr lang="en-US" sz="15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lurred spectrum lights">
            <a:extLst>
              <a:ext uri="{FF2B5EF4-FFF2-40B4-BE49-F238E27FC236}">
                <a16:creationId xmlns:a16="http://schemas.microsoft.com/office/drawing/2014/main" id="{0829BE95-B763-4BE3-E27A-2E9575B4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" b="13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4B90-CCAA-867C-77ED-50292E3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US" sz="2000"/>
              <a:t>Overview of Wireless Communication</a:t>
            </a:r>
            <a:br>
              <a:rPr lang="en-US" sz="2000"/>
            </a:br>
            <a:br>
              <a:rPr lang="en-US" sz="2000"/>
            </a:br>
            <a:r>
              <a:rPr lang="en-US" sz="2000"/>
              <a:t>Ch. 5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70F3DD6-1232-A221-C6F6-1C24B445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Spectrum Considerations</a:t>
            </a:r>
          </a:p>
          <a:p>
            <a:r>
              <a:rPr lang="en-US" sz="1500">
                <a:solidFill>
                  <a:srgbClr val="FFFFFF"/>
                </a:solidFill>
              </a:rPr>
              <a:t>Line-of-Sight Transmission</a:t>
            </a:r>
          </a:p>
          <a:p>
            <a:r>
              <a:rPr lang="en-US" sz="1500">
                <a:solidFill>
                  <a:srgbClr val="FFFFFF"/>
                </a:solidFill>
              </a:rPr>
              <a:t>Fading in the Mobile Environment</a:t>
            </a:r>
          </a:p>
          <a:p>
            <a:r>
              <a:rPr lang="en-US" sz="1500">
                <a:solidFill>
                  <a:srgbClr val="FFFFFF"/>
                </a:solidFill>
              </a:rPr>
              <a:t>Channel Correction Mechanisms</a:t>
            </a:r>
          </a:p>
          <a:p>
            <a:r>
              <a:rPr lang="en-US" sz="1500">
                <a:solidFill>
                  <a:srgbClr val="FFFFFF"/>
                </a:solidFill>
              </a:rPr>
              <a:t>Digital Signal Encoding Techniques</a:t>
            </a:r>
          </a:p>
          <a:p>
            <a:r>
              <a:rPr lang="en-US" sz="1500">
                <a:solidFill>
                  <a:srgbClr val="FFFFFF"/>
                </a:solidFill>
              </a:rPr>
              <a:t>Coding and Error Control</a:t>
            </a:r>
          </a:p>
          <a:p>
            <a:r>
              <a:rPr lang="en-US" sz="1500">
                <a:solidFill>
                  <a:srgbClr val="FFFFFF"/>
                </a:solidFill>
              </a:rPr>
              <a:t>Orthogonal Frequency Division Multiplexing (OFDM)</a:t>
            </a:r>
          </a:p>
          <a:p>
            <a:r>
              <a:rPr lang="en-US" sz="1500">
                <a:solidFill>
                  <a:srgbClr val="FFFFFF"/>
                </a:solidFill>
              </a:rPr>
              <a:t>Spread Spectrum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01D3C-E0B7-BE4C-F6FE-0E80370C6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9958" r="-1" b="23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4D33F-832E-90D5-7179-9EFC0CA8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Spectrum Consideration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7AF8B-38D6-1788-6304-1CB90B59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8898A9F2-9CDF-B60E-A62C-451F7837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Licensed Spectrum in the U.S.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F8A85-D524-4679-EFCE-453954A58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4515" y="1341676"/>
            <a:ext cx="6500974" cy="4160623"/>
          </a:xfrm>
          <a:prstGeom prst="rect">
            <a:avLst/>
          </a:prstGeom>
        </p:spPr>
      </p:pic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DABFA0F8-D116-A940-42C0-7393988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Aeronautical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Amateur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Broadcasting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Maritime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Meteorological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Mobile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Satellite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Space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002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357</TotalTime>
  <Words>277</Words>
  <Application>Microsoft Macintosh PowerPoint</Application>
  <PresentationFormat>Widescreen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Corbel</vt:lpstr>
      <vt:lpstr>Wingdings 2</vt:lpstr>
      <vt:lpstr>Frame</vt:lpstr>
      <vt:lpstr>Overview of Wireless Communications</vt:lpstr>
      <vt:lpstr>Key Points  Ch. 6  (Wireless Channel)</vt:lpstr>
      <vt:lpstr>Overview of Wireless Communication  Ch. 5</vt:lpstr>
      <vt:lpstr>Spectrum Consideration</vt:lpstr>
      <vt:lpstr>Licensed Spectrum in the U.S.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Wireless Communications</dc:title>
  <dc:creator>Will Hutton</dc:creator>
  <cp:lastModifiedBy>Will Hutton</cp:lastModifiedBy>
  <cp:revision>6</cp:revision>
  <dcterms:created xsi:type="dcterms:W3CDTF">2024-01-21T22:32:20Z</dcterms:created>
  <dcterms:modified xsi:type="dcterms:W3CDTF">2024-01-22T04:29:56Z</dcterms:modified>
</cp:coreProperties>
</file>