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3129"/>
  </p:normalViewPr>
  <p:slideViewPr>
    <p:cSldViewPr snapToGrid="0">
      <p:cViewPr varScale="1">
        <p:scale>
          <a:sx n="105" d="100"/>
          <a:sy n="105" d="100"/>
        </p:scale>
        <p:origin x="1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BCCC4-DDFB-7E40-8783-4D1D7B1CDB4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F0E14-2C6E-EF42-BCF3-8690D689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21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Payload</a:t>
            </a:r>
          </a:p>
          <a:p>
            <a:pPr marL="228600" indent="-228600">
              <a:buAutoNum type="arabicPeriod"/>
            </a:pPr>
            <a:r>
              <a:rPr lang="en-US" dirty="0"/>
              <a:t>TTL</a:t>
            </a:r>
          </a:p>
          <a:p>
            <a:pPr marL="228600" indent="-228600">
              <a:buAutoNum type="arabicPeriod"/>
            </a:pPr>
            <a:r>
              <a:rPr lang="en-US" dirty="0"/>
              <a:t>Sequence 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F0E14-2C6E-EF42-BCF3-8690D689D2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29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look at flags</a:t>
            </a:r>
          </a:p>
          <a:p>
            <a:endParaRPr lang="en-US" dirty="0"/>
          </a:p>
          <a:p>
            <a:r>
              <a:rPr lang="en-US" dirty="0"/>
              <a:t>Talk about spoofing TCP v. UDP w/ “</a:t>
            </a:r>
            <a:r>
              <a:rPr lang="en-US" dirty="0" err="1"/>
              <a:t>Scapy.py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F0E14-2C6E-EF42-BCF3-8690D689D2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4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Google image search</a:t>
            </a:r>
          </a:p>
          <a:p>
            <a:pPr marL="228600" indent="-228600">
              <a:buAutoNum type="arabicPeriod"/>
            </a:pPr>
            <a:r>
              <a:rPr lang="en-US" dirty="0"/>
              <a:t>Find google traffic</a:t>
            </a:r>
          </a:p>
          <a:p>
            <a:pPr marL="228600" indent="-228600">
              <a:buAutoNum type="arabicPeriod"/>
            </a:pPr>
            <a:r>
              <a:rPr lang="en-US" dirty="0"/>
              <a:t>Note that it is encrypted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F0E14-2C6E-EF42-BCF3-8690D689D2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48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Ping </a:t>
            </a:r>
            <a:r>
              <a:rPr lang="en-US" dirty="0" err="1"/>
              <a:t>www.google.com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Ping </a:t>
            </a:r>
            <a:r>
              <a:rPr lang="en-US" dirty="0" err="1"/>
              <a:t>www.yahoo.com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Filter on </a:t>
            </a:r>
            <a:r>
              <a:rPr lang="en-US" dirty="0" err="1"/>
              <a:t>www.google.com</a:t>
            </a:r>
            <a:r>
              <a:rPr lang="en-US" dirty="0"/>
              <a:t> </a:t>
            </a:r>
            <a:r>
              <a:rPr lang="en-US" dirty="0" err="1"/>
              <a:t>IP.addr</a:t>
            </a:r>
            <a:r>
              <a:rPr lang="en-US" dirty="0"/>
              <a:t> (get both sides of the conversation)</a:t>
            </a:r>
          </a:p>
          <a:p>
            <a:pPr marL="228600" indent="-228600">
              <a:buAutoNum type="arabicPeriod"/>
            </a:pPr>
            <a:r>
              <a:rPr lang="en-US" dirty="0"/>
              <a:t>Export selected packets (FILE | Export Specified Packets)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F0E14-2C6E-EF42-BCF3-8690D689D2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81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File | Export Objects | HTTP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F0E14-2C6E-EF42-BCF3-8690D689D2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09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</a:t>
            </a:r>
            <a:r>
              <a:rPr lang="en-US" dirty="0" err="1"/>
              <a:t>TexLive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s(t) = A \times \frac{4}{\pi} \times \sum_{k\</a:t>
            </a:r>
            <a:r>
              <a:rPr lang="en-US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textrm</a:t>
            </a:r>
            <a:r>
              <a:rPr lang="en-US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{ odd, }k=1}^{\</a:t>
            </a:r>
            <a:r>
              <a:rPr lang="en-US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infty</a:t>
            </a:r>
            <a:r>
              <a:rPr lang="en-US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} \frac{sin (2 \pi </a:t>
            </a:r>
            <a:r>
              <a:rPr lang="en-US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kft</a:t>
            </a:r>
            <a:r>
              <a:rPr lang="en-US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)}{k</a:t>
            </a:r>
            <a:r>
              <a:rPr lang="en-US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(From pg</a:t>
            </a:r>
            <a:r>
              <a:rPr lang="en-US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. 15 of Beard)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F0E14-2C6E-EF42-BCF3-8690D689D2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57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Play 2.mp3 (What is it?)</a:t>
            </a:r>
          </a:p>
          <a:p>
            <a:pPr marL="228600" indent="-228600">
              <a:buAutoNum type="arabicPeriod"/>
            </a:pPr>
            <a:r>
              <a:rPr lang="en-US" dirty="0"/>
              <a:t>Demo live oscilloscope web page! (https://</a:t>
            </a:r>
            <a:r>
              <a:rPr lang="en-US" dirty="0" err="1"/>
              <a:t>academo.org</a:t>
            </a:r>
            <a:r>
              <a:rPr lang="en-US" dirty="0"/>
              <a:t>/demos/virtual-oscilloscope/)</a:t>
            </a:r>
          </a:p>
          <a:p>
            <a:r>
              <a:rPr lang="en-US" dirty="0"/>
              <a:t>3. Describe Ft. Polk wireless security problems from perspective of Byzantine Generals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F0E14-2C6E-EF42-BCF3-8690D689D2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F978-901B-3AE2-4DC6-004939FBC1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WireShark</a:t>
            </a:r>
            <a:r>
              <a:rPr lang="en-US" dirty="0"/>
              <a:t> &amp;</a:t>
            </a:r>
            <a:br>
              <a:rPr lang="en-US" dirty="0"/>
            </a:br>
            <a:r>
              <a:rPr lang="en-US" dirty="0"/>
              <a:t>Wireless Security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899D0-7525-6082-EA1C-18A4D0519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0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18C1A-6A27-F3F8-AAB2-4548E6EF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solidFill>
                  <a:srgbClr val="EBEBEB"/>
                </a:solidFill>
              </a:rPr>
              <a:t>Finish WireShark Demonstration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C3C39-490A-42C4-1214-6E83ADC80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2012" y="4777380"/>
            <a:ext cx="5222326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ICMP Fingerprinting</a:t>
            </a:r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E98E265-DF1F-8137-39FD-26E4EEBAEDA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007" r="33317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1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12AD19-7352-0C58-339C-6513D39A0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09176-C70E-67B6-CA3F-1B59E55E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650" y="1454964"/>
            <a:ext cx="6837650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/>
              <a:t>Finish WireShark Demonstration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6DFAC-1E11-73E4-9DBB-F67F5ABB9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6650" y="4763803"/>
            <a:ext cx="6837650" cy="146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TCP 3-Way Handshake Fingerprinting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2AE98-5D94-B276-BED3-A5CB5314D44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197" r="13960"/>
          <a:stretch/>
        </p:blipFill>
        <p:spPr>
          <a:xfrm>
            <a:off x="20" y="10"/>
            <a:ext cx="405893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2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2981A4-B8AD-1BA6-E669-246665642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056E3-2849-756A-4EC7-326F3E0A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Finish WireShark Demonstration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65FBE-9CDF-2C83-4E12-40A27EFA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505" y="4777380"/>
            <a:ext cx="10260990" cy="1209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b="0" i="0" kern="1200" cap="all">
                <a:solidFill>
                  <a:schemeClr val="bg2"/>
                </a:solidFill>
                <a:latin typeface="+mj-lt"/>
                <a:ea typeface="+mj-ea"/>
                <a:cs typeface="+mj-cs"/>
              </a:rPr>
              <a:t>FILTERS</a:t>
            </a:r>
            <a:br>
              <a:rPr lang="en-US" sz="2400" b="0" i="0" kern="1200" cap="all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2400" b="0" i="0" kern="1200" cap="all">
                <a:solidFill>
                  <a:schemeClr val="bg2"/>
                </a:solidFill>
                <a:latin typeface="+mj-lt"/>
                <a:ea typeface="+mj-ea"/>
                <a:cs typeface="+mj-cs"/>
              </a:rPr>
              <a:t>(Google)</a:t>
            </a:r>
          </a:p>
        </p:txBody>
      </p:sp>
    </p:spTree>
    <p:extLst>
      <p:ext uri="{BB962C8B-B14F-4D97-AF65-F5344CB8AC3E}">
        <p14:creationId xmlns:p14="http://schemas.microsoft.com/office/powerpoint/2010/main" val="180063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42D082-E9BF-D758-F6E7-0D0EA5098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0CBA0-6092-41C6-9422-E4A0DB2B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solidFill>
                  <a:srgbClr val="EBEBEB"/>
                </a:solidFill>
              </a:rPr>
              <a:t>Finish WireShark Demonstration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AAC88-E955-2AE8-409F-DC1E4ECCB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2012" y="4777380"/>
            <a:ext cx="5222326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FILTERS</a:t>
            </a:r>
            <a:b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(SELECTING RELEVANT PACKETS)</a:t>
            </a:r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8029F4-F987-2531-D9F2-8A6A5D70C80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936" r="28049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28D8D0-A131-D846-2057-248FC6ADE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23A19-107E-74A9-E574-802A1882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solidFill>
                  <a:srgbClr val="EBEBEB"/>
                </a:solidFill>
              </a:rPr>
              <a:t>Finish WireShark Demonstration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3FB02-8764-4B3B-B7C7-73D946256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2012" y="4777380"/>
            <a:ext cx="5222326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FILTERS</a:t>
            </a:r>
            <a:b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(file carving)</a:t>
            </a:r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5E3C3C-4250-E342-0264-AAFEDA5CA77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3926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2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0B90CE-774D-2C23-8D84-B1CBBEAC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 #1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48DDB2-F42D-B135-D36A-110C3658B3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Spoof your MAC address to be: </a:t>
            </a:r>
            <a:r>
              <a:rPr lang="en-US" b="1" dirty="0"/>
              <a:t>88:66:5a:43:61:74</a:t>
            </a:r>
          </a:p>
          <a:p>
            <a:r>
              <a:rPr lang="en-US" dirty="0"/>
              <a:t>Capture local network traffic using any method you like:</a:t>
            </a:r>
          </a:p>
          <a:p>
            <a:pPr lvl="1"/>
            <a:r>
              <a:rPr lang="en-US" dirty="0" err="1"/>
              <a:t>tcpdump</a:t>
            </a:r>
            <a:endParaRPr lang="en-US" dirty="0"/>
          </a:p>
          <a:p>
            <a:pPr lvl="1"/>
            <a:r>
              <a:rPr lang="en-US" dirty="0" err="1"/>
              <a:t>tshark</a:t>
            </a:r>
            <a:endParaRPr lang="en-US" dirty="0"/>
          </a:p>
          <a:p>
            <a:pPr lvl="1"/>
            <a:r>
              <a:rPr lang="en-US" dirty="0" err="1"/>
              <a:t>WireShark</a:t>
            </a:r>
            <a:endParaRPr lang="en-US" dirty="0"/>
          </a:p>
          <a:p>
            <a:r>
              <a:rPr lang="en-US" dirty="0"/>
              <a:t>Browse to </a:t>
            </a:r>
            <a:r>
              <a:rPr lang="en-US" dirty="0">
                <a:hlinkClick r:id="rId2"/>
              </a:rPr>
              <a:t>https://www.google.com</a:t>
            </a:r>
            <a:r>
              <a:rPr lang="en-US" dirty="0"/>
              <a:t> and perform an image search for “Cat”.</a:t>
            </a:r>
          </a:p>
          <a:p>
            <a:r>
              <a:rPr lang="en-US" dirty="0"/>
              <a:t>Save one of the images to your computer.</a:t>
            </a:r>
          </a:p>
          <a:p>
            <a:r>
              <a:rPr lang="en-US" dirty="0"/>
              <a:t>Stop capturing local network traffic.</a:t>
            </a:r>
          </a:p>
          <a:p>
            <a:r>
              <a:rPr lang="en-US" dirty="0"/>
              <a:t>Carve the image of the cat you saved from the network capture.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544D0-956D-6270-6262-1B85C48B57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Submit a ZIP file on Canvas containing:</a:t>
            </a:r>
          </a:p>
          <a:p>
            <a:pPr lvl="1"/>
            <a:r>
              <a:rPr lang="en-US" dirty="0"/>
              <a:t>A packet capture file containing only the network packets related to the Google image search.</a:t>
            </a:r>
          </a:p>
          <a:p>
            <a:pPr lvl="1"/>
            <a:r>
              <a:rPr lang="en-US" dirty="0"/>
              <a:t>The cat image you saved.</a:t>
            </a:r>
          </a:p>
          <a:p>
            <a:pPr lvl="1"/>
            <a:r>
              <a:rPr lang="en-US" dirty="0"/>
              <a:t>Any relevant encryption keys or certificates.</a:t>
            </a:r>
          </a:p>
          <a:p>
            <a:pPr lvl="1"/>
            <a:endParaRPr lang="en-US" dirty="0"/>
          </a:p>
          <a:p>
            <a:r>
              <a:rPr lang="en-US" dirty="0"/>
              <a:t>Due 2/23 @ 11:59 PM</a:t>
            </a:r>
          </a:p>
          <a:p>
            <a:endParaRPr lang="en-US" dirty="0"/>
          </a:p>
          <a:p>
            <a:r>
              <a:rPr lang="en-US" dirty="0"/>
              <a:t>Reminder: </a:t>
            </a:r>
            <a:br>
              <a:rPr lang="en-US" dirty="0"/>
            </a:br>
            <a:r>
              <a:rPr lang="en-US" b="1" dirty="0"/>
              <a:t>NO LATE WORK ACCEPTED </a:t>
            </a:r>
            <a:br>
              <a:rPr lang="en-US" b="1" dirty="0"/>
            </a:br>
            <a:r>
              <a:rPr lang="en-US" b="1" dirty="0"/>
              <a:t>FOR ANY REASON!</a:t>
            </a:r>
          </a:p>
        </p:txBody>
      </p:sp>
    </p:spTree>
    <p:extLst>
      <p:ext uri="{BB962C8B-B14F-4D97-AF65-F5344CB8AC3E}">
        <p14:creationId xmlns:p14="http://schemas.microsoft.com/office/powerpoint/2010/main" val="317560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F48517-C49B-0DC3-1649-9B29AD71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 #2</a:t>
            </a:r>
            <a:br>
              <a:rPr lang="en-US" dirty="0"/>
            </a:br>
            <a:r>
              <a:rPr lang="en-US" dirty="0"/>
              <a:t>Selected practice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9F18A-79FE-32BC-9526-F14C0CFA9B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 will select and post several review questions and problems from the end of the assigned reading chapters (Beard).</a:t>
            </a:r>
          </a:p>
          <a:p>
            <a:r>
              <a:rPr lang="en-US" dirty="0"/>
              <a:t>You MUST use LaTeX when writing your answers!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A71967-2C99-E472-328F-2B0931842B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Submit a single ZIP file to Canvas, containing:</a:t>
            </a:r>
          </a:p>
          <a:p>
            <a:pPr lvl="1"/>
            <a:r>
              <a:rPr lang="en-US" dirty="0"/>
              <a:t>Single PDF containing your answers organized by Section and subsection.</a:t>
            </a:r>
          </a:p>
          <a:p>
            <a:pPr lvl="1"/>
            <a:r>
              <a:rPr lang="en-US" dirty="0"/>
              <a:t>Any LaTeX files needed to compile your PDF, including templates, </a:t>
            </a:r>
            <a:r>
              <a:rPr lang="en-US" dirty="0" err="1"/>
              <a:t>tex</a:t>
            </a:r>
            <a:r>
              <a:rPr lang="en-US" dirty="0"/>
              <a:t> files, image files, etc.</a:t>
            </a:r>
          </a:p>
          <a:p>
            <a:r>
              <a:rPr lang="en-US" dirty="0"/>
              <a:t>Due  2/29@ 11:59 PM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7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8E02CA-5288-A468-23B1-E27064A5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solidFill>
                  <a:srgbClr val="EBEBEB"/>
                </a:solidFill>
              </a:rPr>
              <a:t>Wireless Security Considerations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B90A52-CE6F-F678-9C45-B96E566AD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2012" y="4777380"/>
            <a:ext cx="5222326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641F59-E7F2-DD33-3DD8-95E124DC437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748" r="30099" b="-1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02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</TotalTime>
  <Words>444</Words>
  <Application>Microsoft Macintosh PowerPoint</Application>
  <PresentationFormat>Widescreen</PresentationFormat>
  <Paragraphs>64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Andale Mono</vt:lpstr>
      <vt:lpstr>Calibri</vt:lpstr>
      <vt:lpstr>Century Gothic</vt:lpstr>
      <vt:lpstr>Wingdings 3</vt:lpstr>
      <vt:lpstr>Ion</vt:lpstr>
      <vt:lpstr>WireShark &amp; Wireless Security Homework</vt:lpstr>
      <vt:lpstr>Finish WireShark Demonstration</vt:lpstr>
      <vt:lpstr>Finish WireShark Demonstration</vt:lpstr>
      <vt:lpstr>Finish WireShark Demonstration</vt:lpstr>
      <vt:lpstr>Finish WireShark Demonstration</vt:lpstr>
      <vt:lpstr>Finish WireShark Demonstration</vt:lpstr>
      <vt:lpstr>Homework Assignment #1</vt:lpstr>
      <vt:lpstr>Homework Assignment #2 Selected practice problems</vt:lpstr>
      <vt:lpstr>Wireless Security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WireShark &amp; Wireless Security Homework</dc:title>
  <dc:creator>Will Hutton</dc:creator>
  <cp:lastModifiedBy>Will Hutton</cp:lastModifiedBy>
  <cp:revision>4</cp:revision>
  <dcterms:created xsi:type="dcterms:W3CDTF">2024-01-29T15:55:52Z</dcterms:created>
  <dcterms:modified xsi:type="dcterms:W3CDTF">2024-01-29T18:08:35Z</dcterms:modified>
</cp:coreProperties>
</file>